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60"/>
  </p:normalViewPr>
  <p:slideViewPr>
    <p:cSldViewPr snapToGrid="0">
      <p:cViewPr>
        <p:scale>
          <a:sx n="90" d="100"/>
          <a:sy n="90" d="100"/>
        </p:scale>
        <p:origin x="66" y="5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97EDC-1F58-4D5B-8055-20793908BAE0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C75FC-D2EE-44E2-BD03-1B43BB19CF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605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0F806E-8FFB-4B60-8080-8965BDF59CF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97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66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63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90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01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077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43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0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47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19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04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28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5F103-9E91-430C-B0C7-12638FF4E248}" type="datetimeFigureOut">
              <a:rPr lang="ru-RU" smtClean="0"/>
              <a:t>чт 26.11.20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3F6E8-8A83-4DC5-9A9C-DD3779A02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19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59543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массивы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7629" y="1326078"/>
            <a:ext cx="32238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n=3;</a:t>
            </a:r>
          </a:p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mas[n];</a:t>
            </a:r>
          </a:p>
          <a:p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i=0; i &lt; n; i++)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mas[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]= rand()%10;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326" y="1249349"/>
            <a:ext cx="4361347" cy="224443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91885" y="3493785"/>
            <a:ext cx="334962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k, *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&gt;&gt; k;</a:t>
            </a:r>
          </a:p>
          <a:p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[k];</a:t>
            </a:r>
          </a:p>
          <a:p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i=0; i &lt; n; i++)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]= rand()%10;</a:t>
            </a:r>
          </a:p>
          <a:p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[]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arr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223" y="3837049"/>
            <a:ext cx="3276600" cy="10001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223" y="3837049"/>
            <a:ext cx="3295650" cy="109537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798" y="3885038"/>
            <a:ext cx="3267075" cy="12954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396" y="3885038"/>
            <a:ext cx="3257550" cy="135255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396" y="3885038"/>
            <a:ext cx="3513125" cy="129540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223" y="3913613"/>
            <a:ext cx="3276600" cy="1274233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798" y="3913613"/>
            <a:ext cx="32480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6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8689A55-0C8E-4093-AB20-8A310C8A44F2}"/>
              </a:ext>
            </a:extLst>
          </p:cNvPr>
          <p:cNvSpPr txBox="1">
            <a:spLocks/>
          </p:cNvSpPr>
          <p:nvPr/>
        </p:nvSpPr>
        <p:spPr>
          <a:xfrm>
            <a:off x="9378042" y="194809"/>
            <a:ext cx="2813958" cy="69623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lucida grande"/>
              </a:rPr>
              <a:t>Массивы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C6A6DA-2BFF-420A-8C09-E7AA2478FC59}"/>
              </a:ext>
            </a:extLst>
          </p:cNvPr>
          <p:cNvSpPr txBox="1"/>
          <p:nvPr/>
        </p:nvSpPr>
        <p:spPr>
          <a:xfrm>
            <a:off x="440871" y="521709"/>
            <a:ext cx="17961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m[3][5];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Таблица 11">
                <a:extLst>
                  <a:ext uri="{FF2B5EF4-FFF2-40B4-BE49-F238E27FC236}">
                    <a16:creationId xmlns:a16="http://schemas.microsoft.com/office/drawing/2014/main" id="{18162EFE-4929-4661-A194-9EC4FA54B153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918018" y="1645734"/>
              <a:ext cx="8498840" cy="43212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99768">
                      <a:extLst>
                        <a:ext uri="{9D8B030D-6E8A-4147-A177-3AD203B41FA5}">
                          <a16:colId xmlns:a16="http://schemas.microsoft.com/office/drawing/2014/main" val="1077122221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2066707487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2986301965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3062734777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1298656552"/>
                        </a:ext>
                      </a:extLst>
                    </a:gridCol>
                  </a:tblGrid>
                  <a:tr h="14404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00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01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02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03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04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86833220"/>
                      </a:ext>
                    </a:extLst>
                  </a:tr>
                  <a:tr h="14404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98919452"/>
                      </a:ext>
                    </a:extLst>
                  </a:tr>
                  <a:tr h="14404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24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238672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Таблица 11">
                <a:extLst>
                  <a:ext uri="{FF2B5EF4-FFF2-40B4-BE49-F238E27FC236}">
                    <a16:creationId xmlns:a16="http://schemas.microsoft.com/office/drawing/2014/main" id="{18162EFE-4929-4661-A194-9EC4FA54B1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6657616"/>
                  </p:ext>
                </p:extLst>
              </p:nvPr>
            </p:nvGraphicFramePr>
            <p:xfrm>
              <a:off x="1918018" y="1645734"/>
              <a:ext cx="8498840" cy="43212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99768">
                      <a:extLst>
                        <a:ext uri="{9D8B030D-6E8A-4147-A177-3AD203B41FA5}">
                          <a16:colId xmlns:a16="http://schemas.microsoft.com/office/drawing/2014/main" val="1077122221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2066707487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2986301965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3062734777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1298656552"/>
                        </a:ext>
                      </a:extLst>
                    </a:gridCol>
                  </a:tblGrid>
                  <a:tr h="144040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8" t="-422" r="-400717" b="-2004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358" t="-422" r="-300717" b="-2004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358" t="-422" r="-200717" b="-2004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358" t="-422" r="-100717" b="-2004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0358" t="-422" r="-717" b="-2004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6833220"/>
                      </a:ext>
                    </a:extLst>
                  </a:tr>
                  <a:tr h="144040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8" t="-100847" r="-400717" b="-1012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358" t="-100847" r="-300717" b="-1012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358" t="-100847" r="-200717" b="-1012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358" t="-100847" r="-100717" b="-1012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0358" t="-100847" r="-717" b="-1012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98919452"/>
                      </a:ext>
                    </a:extLst>
                  </a:tr>
                  <a:tr h="144040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8" t="-200000" r="-400717" b="-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358" t="-200000" r="-300717" b="-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358" t="-200000" r="-200717" b="-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358" t="-200000" r="-100717" b="-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0358" t="-200000" r="-717" b="-8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23867208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2" name="Таблица 12">
            <a:extLst>
              <a:ext uri="{FF2B5EF4-FFF2-40B4-BE49-F238E27FC236}">
                <a16:creationId xmlns:a16="http://schemas.microsoft.com/office/drawing/2014/main" id="{DB771186-219C-4615-A82F-BC425C4192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18018" y="1082967"/>
          <a:ext cx="849884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9768">
                  <a:extLst>
                    <a:ext uri="{9D8B030D-6E8A-4147-A177-3AD203B41FA5}">
                      <a16:colId xmlns:a16="http://schemas.microsoft.com/office/drawing/2014/main" val="1289695267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1625953935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402347554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1146824633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40577589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0</a:t>
                      </a:r>
                      <a:endParaRPr lang="ru-RU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1</a:t>
                      </a:r>
                      <a:endParaRPr lang="ru-RU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2</a:t>
                      </a:r>
                      <a:endParaRPr lang="ru-RU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3</a:t>
                      </a:r>
                      <a:endParaRPr lang="ru-RU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4</a:t>
                      </a:r>
                      <a:endParaRPr lang="ru-RU" sz="18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264341"/>
                  </a:ext>
                </a:extLst>
              </a:tr>
            </a:tbl>
          </a:graphicData>
        </a:graphic>
      </p:graphicFrame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B4E3B247-F3F5-4063-968F-791E3C1235A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25977" y="1661582"/>
          <a:ext cx="558983" cy="41905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8983">
                  <a:extLst>
                    <a:ext uri="{9D8B030D-6E8A-4147-A177-3AD203B41FA5}">
                      <a16:colId xmlns:a16="http://schemas.microsoft.com/office/drawing/2014/main" val="3911206121"/>
                    </a:ext>
                  </a:extLst>
                </a:gridCol>
              </a:tblGrid>
              <a:tr h="1384044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0</a:t>
                      </a:r>
                      <a:endParaRPr lang="ru-RU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0011086"/>
                  </a:ext>
                </a:extLst>
              </a:tr>
              <a:tr h="1403267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1</a:t>
                      </a:r>
                      <a:endParaRPr lang="ru-RU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7364346"/>
                  </a:ext>
                </a:extLst>
              </a:tr>
              <a:tr h="1403267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2</a:t>
                      </a:r>
                      <a:endParaRPr lang="ru-RU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79555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3AC77791-AF71-4730-8B23-70DC3C184AB5}"/>
              </a:ext>
            </a:extLst>
          </p:cNvPr>
          <p:cNvSpPr txBox="1"/>
          <p:nvPr/>
        </p:nvSpPr>
        <p:spPr>
          <a:xfrm>
            <a:off x="10779035" y="3352284"/>
            <a:ext cx="17961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m[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][j];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0B5F1B-92B0-4129-A244-BC577BC3BDB1}"/>
              </a:ext>
            </a:extLst>
          </p:cNvPr>
          <p:cNvSpPr txBox="1"/>
          <p:nvPr/>
        </p:nvSpPr>
        <p:spPr>
          <a:xfrm>
            <a:off x="229981" y="2277695"/>
            <a:ext cx="795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4EB87F-E34D-408F-84DC-588E9DDE5AA0}"/>
              </a:ext>
            </a:extLst>
          </p:cNvPr>
          <p:cNvSpPr txBox="1"/>
          <p:nvPr/>
        </p:nvSpPr>
        <p:spPr>
          <a:xfrm>
            <a:off x="4893421" y="617672"/>
            <a:ext cx="795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62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8756" y="546573"/>
            <a:ext cx="38019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n=3;</a:t>
            </a:r>
          </a:p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t=5;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m[n][t];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i=0; i &lt; n; i++)</a:t>
            </a: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for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j=0;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t;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j++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m[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][j]= rand()%10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123" y="546572"/>
            <a:ext cx="7165056" cy="435398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122" y="546571"/>
            <a:ext cx="4887077" cy="626695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121" y="245545"/>
            <a:ext cx="5125454" cy="686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12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8954" y="549261"/>
            <a:ext cx="195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k, l, **a;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8953" y="1303239"/>
            <a:ext cx="195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cin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&gt;&gt; k &gt;&gt; l;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8953" y="2057217"/>
            <a:ext cx="2337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a 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[k];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8953" y="2918842"/>
            <a:ext cx="36415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i=0; i &lt; k; i++)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a[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[l];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8953" y="4024561"/>
            <a:ext cx="38503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i=0; i &lt; </a:t>
            </a:r>
            <a:r>
              <a:rPr lang="nn-NO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k; 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i++)</a:t>
            </a:r>
          </a:p>
          <a:p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for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j=0; j &lt;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l;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j++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a[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][j]= rand()%10;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284" y="549261"/>
            <a:ext cx="6600354" cy="216185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48953" y="5407279"/>
            <a:ext cx="38503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i=0; i &lt; k; i++)</a:t>
            </a:r>
          </a:p>
          <a:p>
            <a:r>
              <a:rPr lang="ru-RU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delete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[] a[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</a:p>
          <a:p>
            <a:endParaRPr lang="ru-RU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delete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[] a;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283" y="650776"/>
            <a:ext cx="6600355" cy="257620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910" y="625899"/>
            <a:ext cx="6557728" cy="314464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774" y="3506250"/>
            <a:ext cx="6350398" cy="310135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819" y="588494"/>
            <a:ext cx="6580819" cy="3261462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774" y="3506250"/>
            <a:ext cx="6350398" cy="322175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774" y="3452511"/>
            <a:ext cx="6350398" cy="355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75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5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868" y="4475543"/>
            <a:ext cx="3939811" cy="22040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324356-C946-40FC-BC67-082D1234BEA4}"/>
              </a:ext>
            </a:extLst>
          </p:cNvPr>
          <p:cNvSpPr txBox="1"/>
          <p:nvPr/>
        </p:nvSpPr>
        <p:spPr>
          <a:xfrm>
            <a:off x="440871" y="521709"/>
            <a:ext cx="17961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m[3][5];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EFBFD29-282D-4F0D-B0F6-39E7E0EA64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65" y="1442516"/>
            <a:ext cx="3476625" cy="4808098"/>
          </a:xfrm>
          <a:prstGeom prst="rect">
            <a:avLst/>
          </a:prstGeom>
        </p:spPr>
      </p:pic>
      <p:graphicFrame>
        <p:nvGraphicFramePr>
          <p:cNvPr id="11" name="Таблица 24">
            <a:extLst>
              <a:ext uri="{FF2B5EF4-FFF2-40B4-BE49-F238E27FC236}">
                <a16:creationId xmlns:a16="http://schemas.microsoft.com/office/drawing/2014/main" id="{F575AA73-0CF7-4E46-97AA-476448B982C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32347" y="2030913"/>
          <a:ext cx="7318780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73596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784788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595769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97258960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56475818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05031487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062486294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457048402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613160063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0491735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58347430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40019704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400787868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49509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int[][]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12" name="Таблица 24">
            <a:extLst>
              <a:ext uri="{FF2B5EF4-FFF2-40B4-BE49-F238E27FC236}">
                <a16:creationId xmlns:a16="http://schemas.microsoft.com/office/drawing/2014/main" id="{490544A5-901E-4B6D-B832-4DA1FD90629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45474" y="2433723"/>
          <a:ext cx="7140424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37290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686911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782139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702129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761745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714042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714042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714042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714042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714042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m[0][0]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m[0][1]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m[0][2]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m[0][3]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m[0][4]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m[0][5]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m[1][0]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m[1][1]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13" name="Таблица 23">
            <a:extLst>
              <a:ext uri="{FF2B5EF4-FFF2-40B4-BE49-F238E27FC236}">
                <a16:creationId xmlns:a16="http://schemas.microsoft.com/office/drawing/2014/main" id="{5B78DC9F-CF1B-4EB3-94D6-A6E782B274B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30365" y="1616927"/>
          <a:ext cx="732076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710">
                  <a:extLst>
                    <a:ext uri="{9D8B030D-6E8A-4147-A177-3AD203B41FA5}">
                      <a16:colId xmlns:a16="http://schemas.microsoft.com/office/drawing/2014/main" val="2913655474"/>
                    </a:ext>
                  </a:extLst>
                </a:gridCol>
                <a:gridCol w="849480">
                  <a:extLst>
                    <a:ext uri="{9D8B030D-6E8A-4147-A177-3AD203B41FA5}">
                      <a16:colId xmlns:a16="http://schemas.microsoft.com/office/drawing/2014/main" val="3231531241"/>
                    </a:ext>
                  </a:extLst>
                </a:gridCol>
                <a:gridCol w="474129">
                  <a:extLst>
                    <a:ext uri="{9D8B030D-6E8A-4147-A177-3AD203B41FA5}">
                      <a16:colId xmlns:a16="http://schemas.microsoft.com/office/drawing/2014/main" val="1736044700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73018541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09989424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3565523231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110334983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1543337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866442919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81559343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600734195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931945460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2642526913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740478783"/>
                    </a:ext>
                  </a:extLst>
                </a:gridCol>
              </a:tblGrid>
              <a:tr h="376429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0x0133f7b8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83890"/>
                  </a:ext>
                </a:extLst>
              </a:tr>
            </a:tbl>
          </a:graphicData>
        </a:graphic>
      </p:graphicFrame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17EA7B8B-146D-4863-87FD-B821185540BB}"/>
              </a:ext>
            </a:extLst>
          </p:cNvPr>
          <p:cNvCxnSpPr>
            <a:cxnSpLocks/>
          </p:cNvCxnSpPr>
          <p:nvPr/>
        </p:nvCxnSpPr>
        <p:spPr>
          <a:xfrm flipV="1">
            <a:off x="6096000" y="1997927"/>
            <a:ext cx="419098" cy="435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B30D0F44-6C65-470B-9326-6BC82E01A16E}"/>
              </a:ext>
            </a:extLst>
          </p:cNvPr>
          <p:cNvCxnSpPr>
            <a:cxnSpLocks/>
          </p:cNvCxnSpPr>
          <p:nvPr/>
        </p:nvCxnSpPr>
        <p:spPr>
          <a:xfrm flipV="1">
            <a:off x="6727371" y="2016750"/>
            <a:ext cx="246787" cy="416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9FCBDED5-6E56-420C-84F6-70BA670393C0}"/>
              </a:ext>
            </a:extLst>
          </p:cNvPr>
          <p:cNvCxnSpPr>
            <a:cxnSpLocks/>
          </p:cNvCxnSpPr>
          <p:nvPr/>
        </p:nvCxnSpPr>
        <p:spPr>
          <a:xfrm flipV="1">
            <a:off x="7396843" y="2012090"/>
            <a:ext cx="111034" cy="421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403741D5-CBD6-44A0-8163-D61694FA92D3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8064453" y="1997927"/>
            <a:ext cx="26292" cy="435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2A2E9105-F321-45B2-83ED-1E08192F11BD}"/>
              </a:ext>
            </a:extLst>
          </p:cNvPr>
          <p:cNvCxnSpPr>
            <a:cxnSpLocks/>
          </p:cNvCxnSpPr>
          <p:nvPr/>
        </p:nvCxnSpPr>
        <p:spPr>
          <a:xfrm flipH="1" flipV="1">
            <a:off x="8488073" y="1995558"/>
            <a:ext cx="215057" cy="438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A6AABF5A-C686-41ED-B970-A0410C20627F}"/>
              </a:ext>
            </a:extLst>
          </p:cNvPr>
          <p:cNvCxnSpPr>
            <a:cxnSpLocks/>
          </p:cNvCxnSpPr>
          <p:nvPr/>
        </p:nvCxnSpPr>
        <p:spPr>
          <a:xfrm flipH="1" flipV="1">
            <a:off x="9057232" y="2029897"/>
            <a:ext cx="320811" cy="403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898F0FB8-5392-4F2D-AEB7-A59440284E10}"/>
              </a:ext>
            </a:extLst>
          </p:cNvPr>
          <p:cNvCxnSpPr>
            <a:cxnSpLocks/>
          </p:cNvCxnSpPr>
          <p:nvPr/>
        </p:nvCxnSpPr>
        <p:spPr>
          <a:xfrm flipH="1" flipV="1">
            <a:off x="9587051" y="2029897"/>
            <a:ext cx="422363" cy="436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5FDDA2C0-722D-4EF5-BDFB-04E1F5D67121}"/>
              </a:ext>
            </a:extLst>
          </p:cNvPr>
          <p:cNvCxnSpPr>
            <a:cxnSpLocks/>
          </p:cNvCxnSpPr>
          <p:nvPr/>
        </p:nvCxnSpPr>
        <p:spPr>
          <a:xfrm flipH="1" flipV="1">
            <a:off x="10063720" y="2029897"/>
            <a:ext cx="598837" cy="403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DB515E78-23A9-4124-913D-1A93147EF1F7}"/>
              </a:ext>
            </a:extLst>
          </p:cNvPr>
          <p:cNvCxnSpPr>
            <a:cxnSpLocks/>
          </p:cNvCxnSpPr>
          <p:nvPr/>
        </p:nvCxnSpPr>
        <p:spPr>
          <a:xfrm flipH="1" flipV="1">
            <a:off x="10593979" y="2008205"/>
            <a:ext cx="857793" cy="4255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666A969-F515-45BF-8793-25D9985FCF66}"/>
              </a:ext>
            </a:extLst>
          </p:cNvPr>
          <p:cNvSpPr txBox="1"/>
          <p:nvPr/>
        </p:nvSpPr>
        <p:spPr>
          <a:xfrm>
            <a:off x="11180367" y="2415916"/>
            <a:ext cx="885825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</a:rPr>
              <a:t>m[1][2]</a:t>
            </a:r>
            <a:endParaRPr lang="ru-RU" sz="1300" dirty="0">
              <a:solidFill>
                <a:schemeClr val="tx1"/>
              </a:solidFill>
            </a:endParaRPr>
          </a:p>
        </p:txBody>
      </p:sp>
      <p:graphicFrame>
        <p:nvGraphicFramePr>
          <p:cNvPr id="36" name="Таблица 24">
            <a:extLst>
              <a:ext uri="{FF2B5EF4-FFF2-40B4-BE49-F238E27FC236}">
                <a16:creationId xmlns:a16="http://schemas.microsoft.com/office/drawing/2014/main" id="{F60B1721-E596-49DD-AEC7-850F96DBC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951491"/>
              </p:ext>
            </p:extLst>
          </p:nvPr>
        </p:nvGraphicFramePr>
        <p:xfrm>
          <a:off x="4407357" y="4743633"/>
          <a:ext cx="7318780" cy="4419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73596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784788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595769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97258960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56475818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05031487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062486294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457048402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613160063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0491735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58347430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40019704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400787868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49509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a[0][0]</a:t>
                      </a:r>
                      <a:endParaRPr lang="ru-RU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a[0][1]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a[0][2]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a[0][3]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a[0][4]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38" name="Таблица 23">
            <a:extLst>
              <a:ext uri="{FF2B5EF4-FFF2-40B4-BE49-F238E27FC236}">
                <a16:creationId xmlns:a16="http://schemas.microsoft.com/office/drawing/2014/main" id="{33E08D34-239F-4D91-839F-0F85070C7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694135"/>
              </p:ext>
            </p:extLst>
          </p:nvPr>
        </p:nvGraphicFramePr>
        <p:xfrm>
          <a:off x="4405375" y="4329647"/>
          <a:ext cx="732076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710">
                  <a:extLst>
                    <a:ext uri="{9D8B030D-6E8A-4147-A177-3AD203B41FA5}">
                      <a16:colId xmlns:a16="http://schemas.microsoft.com/office/drawing/2014/main" val="2913655474"/>
                    </a:ext>
                  </a:extLst>
                </a:gridCol>
                <a:gridCol w="849480">
                  <a:extLst>
                    <a:ext uri="{9D8B030D-6E8A-4147-A177-3AD203B41FA5}">
                      <a16:colId xmlns:a16="http://schemas.microsoft.com/office/drawing/2014/main" val="3231531241"/>
                    </a:ext>
                  </a:extLst>
                </a:gridCol>
                <a:gridCol w="474129">
                  <a:extLst>
                    <a:ext uri="{9D8B030D-6E8A-4147-A177-3AD203B41FA5}">
                      <a16:colId xmlns:a16="http://schemas.microsoft.com/office/drawing/2014/main" val="1736044700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73018541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09989424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3565523231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110334983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1543337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866442919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81559343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600734195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931945460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2642526913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740478783"/>
                    </a:ext>
                  </a:extLst>
                </a:gridCol>
              </a:tblGrid>
              <a:tr h="376429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83890"/>
                  </a:ext>
                </a:extLst>
              </a:tr>
            </a:tbl>
          </a:graphicData>
        </a:graphic>
      </p:graphicFrame>
      <p:graphicFrame>
        <p:nvGraphicFramePr>
          <p:cNvPr id="24" name="Таблица 24">
            <a:extLst>
              <a:ext uri="{FF2B5EF4-FFF2-40B4-BE49-F238E27FC236}">
                <a16:creationId xmlns:a16="http://schemas.microsoft.com/office/drawing/2014/main" id="{54F20619-C78D-465A-BD7B-2E80BCF7A4B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30365" y="1080277"/>
          <a:ext cx="6955533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20788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669124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796750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350947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1040159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m[0]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m[1]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7E4E6FE6-88DB-4555-A87D-8EC26C3D13E0}"/>
              </a:ext>
            </a:extLst>
          </p:cNvPr>
          <p:cNvCxnSpPr/>
          <p:nvPr/>
        </p:nvCxnSpPr>
        <p:spPr>
          <a:xfrm>
            <a:off x="6096000" y="1340717"/>
            <a:ext cx="209549" cy="634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4FB4A088-43DD-4F43-9A49-4EE22C3CBFCB}"/>
              </a:ext>
            </a:extLst>
          </p:cNvPr>
          <p:cNvCxnSpPr>
            <a:cxnSpLocks/>
          </p:cNvCxnSpPr>
          <p:nvPr/>
        </p:nvCxnSpPr>
        <p:spPr>
          <a:xfrm flipH="1">
            <a:off x="8754295" y="1354885"/>
            <a:ext cx="1095102" cy="634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170378" y="3500303"/>
            <a:ext cx="3097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r>
              <a:rPr lang="ru-RU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[k];</a:t>
            </a:r>
            <a:endParaRPr lang="ru-RU" dirty="0"/>
          </a:p>
        </p:txBody>
      </p:sp>
      <p:sp>
        <p:nvSpPr>
          <p:cNvPr id="5" name="Выгнутая вправо стрелка 4"/>
          <p:cNvSpPr/>
          <p:nvPr/>
        </p:nvSpPr>
        <p:spPr>
          <a:xfrm rot="16200000">
            <a:off x="5587737" y="3506652"/>
            <a:ext cx="388337" cy="1180274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Выгнутая вправо стрелка 44"/>
          <p:cNvSpPr/>
          <p:nvPr/>
        </p:nvSpPr>
        <p:spPr>
          <a:xfrm rot="16200000">
            <a:off x="7255689" y="3200088"/>
            <a:ext cx="350281" cy="1831462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46" name="Таблица 24">
            <a:extLst>
              <a:ext uri="{FF2B5EF4-FFF2-40B4-BE49-F238E27FC236}">
                <a16:creationId xmlns:a16="http://schemas.microsoft.com/office/drawing/2014/main" id="{F60B1721-E596-49DD-AEC7-850F96DBC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079049"/>
              </p:ext>
            </p:extLst>
          </p:nvPr>
        </p:nvGraphicFramePr>
        <p:xfrm>
          <a:off x="4357378" y="5991534"/>
          <a:ext cx="7318780" cy="4419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48756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548755">
                  <a:extLst>
                    <a:ext uri="{9D8B030D-6E8A-4147-A177-3AD203B41FA5}">
                      <a16:colId xmlns:a16="http://schemas.microsoft.com/office/drawing/2014/main" val="4182114721"/>
                    </a:ext>
                  </a:extLst>
                </a:gridCol>
                <a:gridCol w="548756">
                  <a:extLst>
                    <a:ext uri="{9D8B030D-6E8A-4147-A177-3AD203B41FA5}">
                      <a16:colId xmlns:a16="http://schemas.microsoft.com/office/drawing/2014/main" val="2724450866"/>
                    </a:ext>
                  </a:extLst>
                </a:gridCol>
                <a:gridCol w="548756">
                  <a:extLst>
                    <a:ext uri="{9D8B030D-6E8A-4147-A177-3AD203B41FA5}">
                      <a16:colId xmlns:a16="http://schemas.microsoft.com/office/drawing/2014/main" val="139160255"/>
                    </a:ext>
                  </a:extLst>
                </a:gridCol>
                <a:gridCol w="548756">
                  <a:extLst>
                    <a:ext uri="{9D8B030D-6E8A-4147-A177-3AD203B41FA5}">
                      <a16:colId xmlns:a16="http://schemas.microsoft.com/office/drawing/2014/main" val="2662801228"/>
                    </a:ext>
                  </a:extLst>
                </a:gridCol>
                <a:gridCol w="548755">
                  <a:extLst>
                    <a:ext uri="{9D8B030D-6E8A-4147-A177-3AD203B41FA5}">
                      <a16:colId xmlns:a16="http://schemas.microsoft.com/office/drawing/2014/main" val="2668491974"/>
                    </a:ext>
                  </a:extLst>
                </a:gridCol>
                <a:gridCol w="548756">
                  <a:extLst>
                    <a:ext uri="{9D8B030D-6E8A-4147-A177-3AD203B41FA5}">
                      <a16:colId xmlns:a16="http://schemas.microsoft.com/office/drawing/2014/main" val="2504532104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457048402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613160063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0491735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58347430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40019704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400787868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49509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a[2][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0]</a:t>
                      </a:r>
                      <a:endParaRPr lang="ru-RU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a[2][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1]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a[2][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2]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a[2][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3]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a[2][</a:t>
                      </a: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4]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a[1][0]</a:t>
                      </a:r>
                      <a:endParaRPr lang="ru-RU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a[1][1]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a[1][2]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a[1][3]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</a:rPr>
                        <a:t>a[1][4]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47" name="Таблица 23">
            <a:extLst>
              <a:ext uri="{FF2B5EF4-FFF2-40B4-BE49-F238E27FC236}">
                <a16:creationId xmlns:a16="http://schemas.microsoft.com/office/drawing/2014/main" id="{33E08D34-239F-4D91-839F-0F85070C7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77052"/>
              </p:ext>
            </p:extLst>
          </p:nvPr>
        </p:nvGraphicFramePr>
        <p:xfrm>
          <a:off x="4404073" y="5610530"/>
          <a:ext cx="732076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328">
                  <a:extLst>
                    <a:ext uri="{9D8B030D-6E8A-4147-A177-3AD203B41FA5}">
                      <a16:colId xmlns:a16="http://schemas.microsoft.com/office/drawing/2014/main" val="2913655474"/>
                    </a:ext>
                  </a:extLst>
                </a:gridCol>
                <a:gridCol w="550329">
                  <a:extLst>
                    <a:ext uri="{9D8B030D-6E8A-4147-A177-3AD203B41FA5}">
                      <a16:colId xmlns:a16="http://schemas.microsoft.com/office/drawing/2014/main" val="129511048"/>
                    </a:ext>
                  </a:extLst>
                </a:gridCol>
                <a:gridCol w="550328">
                  <a:extLst>
                    <a:ext uri="{9D8B030D-6E8A-4147-A177-3AD203B41FA5}">
                      <a16:colId xmlns:a16="http://schemas.microsoft.com/office/drawing/2014/main" val="1444613615"/>
                    </a:ext>
                  </a:extLst>
                </a:gridCol>
                <a:gridCol w="550328">
                  <a:extLst>
                    <a:ext uri="{9D8B030D-6E8A-4147-A177-3AD203B41FA5}">
                      <a16:colId xmlns:a16="http://schemas.microsoft.com/office/drawing/2014/main" val="1974973112"/>
                    </a:ext>
                  </a:extLst>
                </a:gridCol>
                <a:gridCol w="550328">
                  <a:extLst>
                    <a:ext uri="{9D8B030D-6E8A-4147-A177-3AD203B41FA5}">
                      <a16:colId xmlns:a16="http://schemas.microsoft.com/office/drawing/2014/main" val="3767924301"/>
                    </a:ext>
                  </a:extLst>
                </a:gridCol>
                <a:gridCol w="550329">
                  <a:extLst>
                    <a:ext uri="{9D8B030D-6E8A-4147-A177-3AD203B41FA5}">
                      <a16:colId xmlns:a16="http://schemas.microsoft.com/office/drawing/2014/main" val="691092983"/>
                    </a:ext>
                  </a:extLst>
                </a:gridCol>
                <a:gridCol w="550328">
                  <a:extLst>
                    <a:ext uri="{9D8B030D-6E8A-4147-A177-3AD203B41FA5}">
                      <a16:colId xmlns:a16="http://schemas.microsoft.com/office/drawing/2014/main" val="542898970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1543337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866442919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81559343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600734195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931945460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2642526913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740478783"/>
                    </a:ext>
                  </a:extLst>
                </a:gridCol>
              </a:tblGrid>
              <a:tr h="376429">
                <a:tc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83890"/>
                  </a:ext>
                </a:extLst>
              </a:tr>
            </a:tbl>
          </a:graphicData>
        </a:graphic>
      </p:graphicFrame>
      <p:cxnSp>
        <p:nvCxnSpPr>
          <p:cNvPr id="8" name="Скругленная соединительная линия 7"/>
          <p:cNvCxnSpPr/>
          <p:nvPr/>
        </p:nvCxnSpPr>
        <p:spPr>
          <a:xfrm rot="16200000" flipH="1">
            <a:off x="6951347" y="4733457"/>
            <a:ext cx="1247901" cy="120227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Скругленная соединительная линия 54"/>
          <p:cNvCxnSpPr/>
          <p:nvPr/>
        </p:nvCxnSpPr>
        <p:spPr>
          <a:xfrm rot="10800000" flipV="1">
            <a:off x="4355397" y="4743633"/>
            <a:ext cx="3152481" cy="121491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Таблица 24">
            <a:extLst>
              <a:ext uri="{FF2B5EF4-FFF2-40B4-BE49-F238E27FC236}">
                <a16:creationId xmlns:a16="http://schemas.microsoft.com/office/drawing/2014/main" id="{F60B1721-E596-49DD-AEC7-850F96DBC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48323"/>
              </p:ext>
            </p:extLst>
          </p:nvPr>
        </p:nvGraphicFramePr>
        <p:xfrm>
          <a:off x="4406055" y="4743630"/>
          <a:ext cx="7318780" cy="5181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73596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784788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595769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97258960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56475818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05031487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062486294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457048402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613160063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0491735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58347430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40019704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400787868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49509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**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   a</a:t>
                      </a: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a[0]</a:t>
                      </a: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a[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a[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ru-RU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63" name="Таблица 23">
            <a:extLst>
              <a:ext uri="{FF2B5EF4-FFF2-40B4-BE49-F238E27FC236}">
                <a16:creationId xmlns:a16="http://schemas.microsoft.com/office/drawing/2014/main" id="{33E08D34-239F-4D91-839F-0F85070C7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104733"/>
              </p:ext>
            </p:extLst>
          </p:nvPr>
        </p:nvGraphicFramePr>
        <p:xfrm>
          <a:off x="4404073" y="4329644"/>
          <a:ext cx="732076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710">
                  <a:extLst>
                    <a:ext uri="{9D8B030D-6E8A-4147-A177-3AD203B41FA5}">
                      <a16:colId xmlns:a16="http://schemas.microsoft.com/office/drawing/2014/main" val="2913655474"/>
                    </a:ext>
                  </a:extLst>
                </a:gridCol>
                <a:gridCol w="849480">
                  <a:extLst>
                    <a:ext uri="{9D8B030D-6E8A-4147-A177-3AD203B41FA5}">
                      <a16:colId xmlns:a16="http://schemas.microsoft.com/office/drawing/2014/main" val="3231531241"/>
                    </a:ext>
                  </a:extLst>
                </a:gridCol>
                <a:gridCol w="474129">
                  <a:extLst>
                    <a:ext uri="{9D8B030D-6E8A-4147-A177-3AD203B41FA5}">
                      <a16:colId xmlns:a16="http://schemas.microsoft.com/office/drawing/2014/main" val="1736044700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73018541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09989424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3565523231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110334983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1543337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866442919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81559343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600734195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931945460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2642526913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740478783"/>
                    </a:ext>
                  </a:extLst>
                </a:gridCol>
              </a:tblGrid>
              <a:tr h="376429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0x008a09a0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0x0091dee0</a:t>
                      </a: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0x0091df30</a:t>
                      </a: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0x0091de80</a:t>
                      </a:r>
                      <a:endParaRPr lang="ru-RU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83890"/>
                  </a:ext>
                </a:extLst>
              </a:tr>
            </a:tbl>
          </a:graphicData>
        </a:graphic>
      </p:graphicFrame>
      <p:sp>
        <p:nvSpPr>
          <p:cNvPr id="64" name="Прямоугольник 63"/>
          <p:cNvSpPr/>
          <p:nvPr/>
        </p:nvSpPr>
        <p:spPr>
          <a:xfrm>
            <a:off x="8703130" y="3486446"/>
            <a:ext cx="36415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nn-NO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i=0; i &lt; k; i++)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a[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]=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[l];</a:t>
            </a:r>
            <a:endParaRPr lang="ru-RU" dirty="0"/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34" y="4057650"/>
            <a:ext cx="32385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78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7 L -0.07383 -0.2199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98" y="-1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3" grpId="0"/>
      <p:bldP spid="32" grpId="0"/>
      <p:bldP spid="5" grpId="0" animBg="1"/>
      <p:bldP spid="45" grpId="0" animBg="1"/>
      <p:bldP spid="6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410</Words>
  <Application>Microsoft Office PowerPoint</Application>
  <PresentationFormat>Широкоэкранный</PresentationFormat>
  <Paragraphs>150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Consolas</vt:lpstr>
      <vt:lpstr>lucida grande</vt:lpstr>
      <vt:lpstr>Тема Office</vt:lpstr>
      <vt:lpstr>массивы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массивы</dc:title>
  <dc:creator>Пользователь</dc:creator>
  <cp:lastModifiedBy>Пользователь</cp:lastModifiedBy>
  <cp:revision>28</cp:revision>
  <dcterms:created xsi:type="dcterms:W3CDTF">2020-11-25T10:16:14Z</dcterms:created>
  <dcterms:modified xsi:type="dcterms:W3CDTF">2020-11-26T11:29:39Z</dcterms:modified>
</cp:coreProperties>
</file>