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70" r:id="rId4"/>
    <p:sldId id="271" r:id="rId5"/>
    <p:sldId id="272" r:id="rId6"/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3765-765F-469C-9145-9C4D7DF2CE26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37E7-E381-43FB-A512-1FA0B2F1BA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3765-765F-469C-9145-9C4D7DF2CE26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37E7-E381-43FB-A512-1FA0B2F1BA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3765-765F-469C-9145-9C4D7DF2CE26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37E7-E381-43FB-A512-1FA0B2F1BA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3765-765F-469C-9145-9C4D7DF2CE26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37E7-E381-43FB-A512-1FA0B2F1BA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3765-765F-469C-9145-9C4D7DF2CE26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37E7-E381-43FB-A512-1FA0B2F1BA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3765-765F-469C-9145-9C4D7DF2CE26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37E7-E381-43FB-A512-1FA0B2F1BA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3765-765F-469C-9145-9C4D7DF2CE26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37E7-E381-43FB-A512-1FA0B2F1BA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3765-765F-469C-9145-9C4D7DF2CE26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37E7-E381-43FB-A512-1FA0B2F1BA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3765-765F-469C-9145-9C4D7DF2CE26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37E7-E381-43FB-A512-1FA0B2F1BA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3765-765F-469C-9145-9C4D7DF2CE26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37E7-E381-43FB-A512-1FA0B2F1BA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13765-765F-469C-9145-9C4D7DF2CE26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37E7-E381-43FB-A512-1FA0B2F1BA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13765-765F-469C-9145-9C4D7DF2CE26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537E7-E381-43FB-A512-1FA0B2F1BA5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habrahabr.ru/company/ruvds/blog/337662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7161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JavaScript</a:t>
            </a:r>
            <a:r>
              <a:rPr lang="ru-RU" b="1" dirty="0"/>
              <a:t>: методы асинхронного программирования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https://habrastorage.org/web/0e1/1e3/3e4/0e11e33e470f496baed4267be68fcf86.jpg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571612"/>
            <a:ext cx="8001056" cy="491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400" b="1" dirty="0" smtClean="0">
                <a:latin typeface="Calibri" pitchFamily="34" charset="0"/>
                <a:ea typeface="Times New Roman" pitchFamily="18" charset="0"/>
                <a:cs typeface="Consolas" pitchFamily="49" charset="0"/>
              </a:rPr>
              <a:t>Пример со слайда № переписанный с помощью </a:t>
            </a:r>
            <a:r>
              <a:rPr lang="ru-RU" sz="2400" b="1" dirty="0" err="1" smtClean="0">
                <a:latin typeface="Calibri" pitchFamily="34" charset="0"/>
                <a:ea typeface="Times New Roman" pitchFamily="18" charset="0"/>
                <a:cs typeface="Consolas" pitchFamily="49" charset="0"/>
              </a:rPr>
              <a:t>промисов</a:t>
            </a: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Times New Roman" pitchFamily="18" charset="0"/>
              <a:cs typeface="Consolas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A626A4"/>
              </a:solidFill>
              <a:effectLst/>
              <a:latin typeface="Calibri" pitchFamily="34" charset="0"/>
              <a:ea typeface="Times New Roman" pitchFamily="18" charset="0"/>
              <a:cs typeface="Consolas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request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url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return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new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Promise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(resolve, reject)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new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XMLHttpRequest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xhr.timeout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2000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xhr.onreadystatechange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(e)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if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xhr.readyState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===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4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 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if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xhr.status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===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200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    resolve(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xhr.response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  }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else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    reject(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xhr.status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  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xhr.ontimeout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reject(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'timeout'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xhr.open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'get'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url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184BB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true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xhr.send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})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habrastorage.org/getpro/habr/post_images/aa5/801/993/aa58019939048df78a63ade184aaacce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757242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864396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После вызова </a:t>
            </a:r>
            <a:r>
              <a:rPr lang="ru-RU" sz="2000" b="1" dirty="0" err="1" smtClean="0"/>
              <a:t>request</a:t>
            </a:r>
            <a:r>
              <a:rPr lang="ru-RU" sz="2000" b="1" dirty="0"/>
              <a:t>, возвращено </a:t>
            </a:r>
            <a:r>
              <a:rPr lang="ru-RU" sz="2000" b="1" dirty="0" smtClean="0"/>
              <a:t>будет следующее: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1441156"/>
            <a:ext cx="9144000" cy="541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Воспользовавшись новой функцией 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request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, перепишем остальной код: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userGet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`https://api.github.com/search/users?page=1&amp;q=daspinola&amp;type=Users`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myPromise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request(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userGet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console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.log(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'will be pending when logged'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myPromise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myPromise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.then(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handleUsersList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(users) {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console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.log(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'when resolve is found it comes here with the response, in this case users '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users)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list =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JSON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.parse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(users).items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return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Promise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.all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(list.map(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(user) {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return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request(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user.repos_url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}))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})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.then(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handleReposList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(repos) {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console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.log(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'All users repos in an array'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repos)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})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.catch(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handleErrors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(error) {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console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.log(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'when a reject is executed it will come here ignoring the then statement '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error)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1"/>
            <a:ext cx="9144000" cy="680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Выделения объявлений функций обратного вызова: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Calibri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userGet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`https://api.github.com/search/users?page=1&amp;q=daspinola&amp;type=Users`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userRequest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request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userGet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userRequest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.then(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handleUsersList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.then(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repoRequest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.then(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handleReposList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.catch(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handleErrors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handleUsersList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(users) {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return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JSON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.parse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(users).items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repoRequest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(users) {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return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Promise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.all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(users.map(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(user) {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return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request(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user.repos_url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}))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handleReposList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(repos) {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console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.log(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'All users repos in an array'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repos)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handleErrors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(error) {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console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.error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'Something went wrong '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error)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0"/>
            <a:ext cx="9144000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AC1EF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Генераторы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Calibri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Для того, чтобы определить функцию-генератор, можно воспользоваться знаком звёздочки, «*», после ключевого слова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. 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*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foo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yield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1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args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yield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2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console.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log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args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var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fooIterator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foo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console.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log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fooIterator.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next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().value) //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выведет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1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console.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log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fooIterator.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next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().value) //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выведет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2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fooIterator.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next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aParam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 //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приведёт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к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вызову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console.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log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внутри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генератора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и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к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выводу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aParam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4429124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Применение к нашей задаче: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Calibri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Функция: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request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url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return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(callback)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new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XMLHttpRequest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xhr.onreadystatechange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(e)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if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xhr.readyState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===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4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 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if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xhr.status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===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200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    callback(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184BB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null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xhr.response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  }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else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    callback(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xhr.status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184BB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null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  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xhr.ontimeout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console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.log(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'timeout'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xhr.open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'get'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url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184BB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true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xhr.send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4572000" y="0"/>
            <a:ext cx="4572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Calibri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sz="2000" dirty="0">
              <a:solidFill>
                <a:srgbClr val="222222"/>
              </a:solidFill>
              <a:latin typeface="Calibri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Генератор 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*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list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userGet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`https://api.github.com/search/users?page=1&amp;q=daspinola&amp;type=Users`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users 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yield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request(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userGet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yield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for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let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0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;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&lt;=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users.length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;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++)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yield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request(users[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].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repos_url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9144000" cy="747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Использование будет выглядеть так: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try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iterator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list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iterator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.next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().value(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handleUsersList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(err, users)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if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(err)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throw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err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list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JSON.parse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(users).items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   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A0A1A7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// Отправляем список пользователей итератору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iterator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.next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list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    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list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forEach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(user)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iterator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.next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().value(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userRepos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error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repos)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 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if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error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throw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repos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 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A0A1A7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// Здесь обрабатываем информацию о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rgbClr val="A0A1A7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репозиториях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A0A1A7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каждого пользователя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 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console.log(user,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JSON.parse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(repos))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})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})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}) 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catch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(e)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console.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error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(e)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Calibri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9144000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3AC1EF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Async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AC1EF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/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3AC1EF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await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Этот метод похож на смесь генераторов 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промисов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.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Calibri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sumTwentyAfterTwoSeconds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10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.then(result =&gt;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console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.log(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'after 2 seconds'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result))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async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sumTwentyAfterTwoSeconds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(value)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remainder =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afterTwoSeconds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20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return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value +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await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remainder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afterTwoSeconds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(value)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return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new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Promise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(resolve =&gt;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setTimeout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(() =&gt; {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resolve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value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 },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2000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4429124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Подготовим функцию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request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 к использовании в конструкции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async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/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await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request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url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 {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return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new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Promise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(resolve, reject) {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new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XMLHttpRequest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xhr.onreadystatechange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(e) {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if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xhr.readyState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===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4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 {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 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if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xhr.status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===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200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 {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    resolve(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xhr.response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  }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else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{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    reject(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xhr.status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  }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}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}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xhr.ontimeout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() {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reject(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'timeout'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}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xhr.open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'get'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url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184BB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true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xhr.send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})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4429124" y="0"/>
            <a:ext cx="4714876" cy="6832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Теперь создаём функцию с ключевым словом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async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, в которой используем ключевое слово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await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async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list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() {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userGet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`https://api.github.com/search/users?page=1&amp;q=daspinola&amp;type=Users`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 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users =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await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request(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userGet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usersList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JSON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.parse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(users).items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usersList.forEach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async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(user) {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repos =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await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request(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user.repos_url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handleRepoList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(user, repos)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})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handleRepoList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(user, repos) {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userRepos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JSON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.parse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(repos)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A0A1A7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// Обрабатываем тут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rgbClr val="A0A1A7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репозитории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A0A1A7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для каждого пользователя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console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.log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userRepos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AC1EF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О синхронном и асинхронном коде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обычный синхронный код: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Calibri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console.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log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('1')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console.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log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('2')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console.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log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('3')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выводит в консоль числа от 1 до 3.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код асинхронный: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Calibri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console.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log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'1'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setTimeout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afterTwoSeconds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console.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log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'2'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2000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console.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log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'3'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Calibri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будет выведена последовательность 1, 3, 2. Число 2 выводится из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коллбэка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, который обрабатывает событие срабатывания таймера, заданного при вызове функции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setTimeout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AC1EF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Постановка задачи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Calibri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Поиск пользователя и загрузки данных о его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репозиториях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3" name="Рисунок 2" descr="https://habrastorage.org/getpro/habr/post_images/443/525/bad/443525bad4d58eb56115cb77d83a57e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6" y="714356"/>
            <a:ext cx="7643834" cy="1787671"/>
          </a:xfrm>
          <a:prstGeom prst="rect">
            <a:avLst/>
          </a:prstGeom>
          <a:noFill/>
        </p:spPr>
      </p:pic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2643182"/>
            <a:ext cx="914400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request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url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 {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new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XMLHttpRequest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xhr.timeout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2000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xhr.onreadystatechange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(e) {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if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xhr.readyState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===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4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 {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if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status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===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200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 {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      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A0A1A7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// Код обработки успешного завершения запроса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}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else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{       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A0A1A7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// Обрабатываем ответ с сообщением об ошибке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}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}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}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xhr.ontimeout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() {   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xhr.open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'get'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url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184BB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true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xhr.send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1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AC1EF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Функции обратного вызова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571480"/>
            <a:ext cx="4357686" cy="69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 dirty="0"/>
              <a:t>Ф</a:t>
            </a:r>
            <a:r>
              <a:rPr lang="ru-RU" sz="2000" dirty="0" smtClean="0"/>
              <a:t>ункция</a:t>
            </a:r>
            <a:r>
              <a:rPr lang="ru-RU" sz="2000" dirty="0"/>
              <a:t> </a:t>
            </a:r>
            <a:r>
              <a:rPr lang="ru-RU" sz="2000" dirty="0" err="1"/>
              <a:t>request</a:t>
            </a:r>
            <a:r>
              <a:rPr lang="ru-RU" sz="2000" dirty="0"/>
              <a:t>:</a:t>
            </a:r>
            <a:br>
              <a:rPr lang="ru-RU" sz="2000" dirty="0"/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A626A4"/>
              </a:solidFill>
              <a:effectLst/>
              <a:latin typeface="Calibri" pitchFamily="34" charset="0"/>
              <a:ea typeface="Times New Roman" pitchFamily="18" charset="0"/>
              <a:cs typeface="Consolas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request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url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callback)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new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XMLHttpRequest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xhr.timeout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2000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xhr.onreadystatechange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(e)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if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xhr.readyState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===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4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if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xhr.status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===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200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 callback(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184BB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null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xhr.response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}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else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 callback(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xhr.status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184BB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null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xhr.ontimeout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console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.log(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'Timeout'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xhr.open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'get'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url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184BB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true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xhr.send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Calibri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0"/>
            <a:ext cx="91440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Функция для выполнения запроса принимает параметр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callback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, поэтому, после выполнения запроса и получения ответа сервера,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коллбэк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 будет вызван и в случае ошибки, и в случае успешного завершения операции.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Calibri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userGet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`https: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A0A1A7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//api.github.com/search/users?page=1&amp;q=daspinola&amp;type=Users`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request(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userGet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handleUsersList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error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users)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if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error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throw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error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list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JSON.parse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(users).items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list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forEach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(user)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request(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user.repos_url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handleReposList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(err, repos)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if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err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throw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err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 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A0A1A7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//Здесь обработаем список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rgbClr val="A0A1A7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репозиториев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})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})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 dirty="0"/>
              <a:t>Если придать </a:t>
            </a:r>
            <a:r>
              <a:rPr lang="ru-RU" sz="2000" dirty="0" smtClean="0"/>
              <a:t>коду </a:t>
            </a:r>
            <a:r>
              <a:rPr lang="ru-RU" sz="2000" dirty="0"/>
              <a:t>более завершённый вид, снабдить его средствами обработки ошибок и отделить определение функций обратного вызова от кода выполнения </a:t>
            </a:r>
            <a:r>
              <a:rPr lang="ru-RU" sz="2000" dirty="0" smtClean="0"/>
              <a:t>запроса получится </a:t>
            </a:r>
            <a:r>
              <a:rPr lang="ru-RU" sz="2000" dirty="0"/>
              <a:t>следующее:</a:t>
            </a:r>
            <a:br>
              <a:rPr lang="ru-RU" sz="2000" dirty="0"/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A626A4"/>
              </a:solidFill>
              <a:effectLst/>
              <a:latin typeface="Calibri" pitchFamily="34" charset="0"/>
              <a:ea typeface="Times New Roman" pitchFamily="18" charset="0"/>
              <a:cs typeface="Consolas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try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request(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userGet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handleUsersList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catch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(e)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console.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error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'Request boom! '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e)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handleUsersList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error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users)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if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error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throw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error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list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JSON.parse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(users).items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list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forEach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(user)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request(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user.repos_url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handleReposList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})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handleReposList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(err, repos)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if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(err)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throw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err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A0A1A7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//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A0A1A7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Здесь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A0A1A7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A0A1A7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обрабатываем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A0A1A7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A0A1A7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список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A0A1A7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rgbClr val="A0A1A7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репозиториев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console.log(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'My very few repos'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repos)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habrastorage.org/getpro/habr/post_images/03b/dd6/4c0/03bdd64c012e4de2e08e21d89924b62b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643998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97673"/>
            <a:ext cx="778671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3AC1EF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Промисы</a:t>
            </a:r>
            <a:endParaRPr lang="ru-RU" sz="2400" b="1" dirty="0">
              <a:solidFill>
                <a:srgbClr val="3AC1EF"/>
              </a:solidFill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3AC1EF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3AC1EF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785794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myPromise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=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new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Promise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resolve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reject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A0A1A7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// Здесь будет код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if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codeIsFine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resolve(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'fine'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}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else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reject(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'error'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}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myPromise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.then(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whenOk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(response)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console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.log(response)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return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response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})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.catch(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function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notOk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(err) {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  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console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.error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(err)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 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})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Что стоит помнить, работая с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промисами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2000" b="1" dirty="0">
              <a:solidFill>
                <a:srgbClr val="222222"/>
              </a:solidFill>
              <a:latin typeface="Calibri" pitchFamily="34" charset="0"/>
              <a:cs typeface="Segoe U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Методы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resolve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 и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reject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 принимают только один параметр, в результате, например, при выполнении команды вида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resolve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('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yey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', '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works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коллбэку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then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 будет передано лишь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yey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'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Если объединить в цепочку несколько вызовов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then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, в конце соответствующих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коллбэков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 следует всегда использовать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return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, иначе все они будут выполнены одновременно, а это, очевидно, не то, чего вы хотите достичь;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При выполнении команды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reject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, если следующим в цепочке идёт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then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, он будет выполнен (вы можете считать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then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 выражением, которое выполняется в любом случае);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Если в цепочке из вызовов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then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 в каком-то из них возникнет ошибка, следующие за ним будут пропущены до тех пор, пока не будет найдено выражение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.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catch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У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промисов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 есть три состояния: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pending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» — состояние ожидания вызова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resolve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 или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reject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, а также состояния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resolved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» и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rejected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», которые соответствуют успешному, с вызовом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resolve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, и неуспешному, с вызовом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Consolas" pitchFamily="49" charset="0"/>
              </a:rPr>
              <a:t>reject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, завершению работы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промиса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. Когда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промис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 оказывается в состоянии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resolved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» или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rejected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», оно уже не может быть изменено.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127</Words>
  <Application>Microsoft Office PowerPoint</Application>
  <PresentationFormat>Экран (4:3)</PresentationFormat>
  <Paragraphs>290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JavaScript: методы асинхронного программирования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Artem Antonov</dc:creator>
  <cp:lastModifiedBy>Artem Antonov</cp:lastModifiedBy>
  <cp:revision>22</cp:revision>
  <dcterms:created xsi:type="dcterms:W3CDTF">2021-02-28T17:09:39Z</dcterms:created>
  <dcterms:modified xsi:type="dcterms:W3CDTF">2021-02-28T19:15:04Z</dcterms:modified>
</cp:coreProperties>
</file>