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47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23347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347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347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47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347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348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348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348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348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348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348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352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352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353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357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357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7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57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357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358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358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8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9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359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9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3598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ru-RU" noProof="0" smtClean="0"/>
              <a:t>Click to edit Master title style</a:t>
            </a:r>
          </a:p>
        </p:txBody>
      </p:sp>
      <p:sp>
        <p:nvSpPr>
          <p:cNvPr id="233599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</a:p>
        </p:txBody>
      </p:sp>
      <p:sp>
        <p:nvSpPr>
          <p:cNvPr id="233600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233601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233602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0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5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8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0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4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1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2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2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232451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2452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245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45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245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245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245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246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246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246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246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249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2500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1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2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3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4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5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6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7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8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9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0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1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2512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3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4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5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6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7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8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9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0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1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2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3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4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5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6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7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8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9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0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1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2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3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4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5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6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7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8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9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0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1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2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3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4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5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6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7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2548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2549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50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551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2552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3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4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5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6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7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8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9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60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2561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256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2568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2569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570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1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2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3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2574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0AB37D23-1D6C-8748-BE0E-3BE90FF6FF1B}" type="datetimeFigureOut">
              <a:rPr lang="en-US" smtClean="0"/>
              <a:t>06.12.13</a:t>
            </a:fld>
            <a:endParaRPr lang="en-US"/>
          </a:p>
        </p:txBody>
      </p:sp>
      <p:sp>
        <p:nvSpPr>
          <p:cNvPr id="232575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2576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93299115-A8FA-FB4D-880E-60EFA5464163}" type="slidenum">
              <a:rPr lang="en-US" smtClean="0"/>
              <a:t>‹#›</a:t>
            </a:fld>
            <a:endParaRPr lang="en-US"/>
          </a:p>
        </p:txBody>
      </p:sp>
      <p:sp>
        <p:nvSpPr>
          <p:cNvPr id="232577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32578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dirty="0" smtClean="0"/>
              <a:t>ВРЕМЕННАЯ ДИАГРАММА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1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60350"/>
            <a:ext cx="7993062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Временная диаграмма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258888" y="1196975"/>
            <a:ext cx="7848600" cy="5256213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– диаграмма взаимодействия, которая служит для представления изменения состояния отдельных линий жизни или особенностей синхронизации сообщений во времени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Линейная ось времени обычно изображается таким образом, что текущее время увеличивается в направлении слева направо.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Линии жизни изображаются в отдельных секциях, которые упорядочены по вертикали.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Линия жизни может перемещаться по диаграмме вверх и вниз, что отражает изменение ее состояния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Линия жизни может быть изображена горизонтально с целью изображения на ней отдельных состоя­ний или значений.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Метрическая ось времени может быть показана с засечками, обозначающими интервалы времени, а в некоторых случаях — дискретные моменты изменений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Время для всех линий жизни синхронизовано и течет одинаково.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На диаграмме могут быть показаны значения атрибутов и других свойств линий жизни. </a:t>
            </a:r>
          </a:p>
        </p:txBody>
      </p:sp>
    </p:spTree>
    <p:extLst>
      <p:ext uri="{BB962C8B-B14F-4D97-AF65-F5344CB8AC3E}">
        <p14:creationId xmlns:p14="http://schemas.microsoft.com/office/powerpoint/2010/main" val="196323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Линии жизни и значения на временной диаграмме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485900"/>
            <a:ext cx="7848600" cy="28067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Линии жизни на временной диаграмме изображаются в отдельных секциях, слева от которых указываются их имена </a:t>
            </a:r>
          </a:p>
          <a:p>
            <a:pPr eaLnBrk="1" hangingPunct="1"/>
            <a:r>
              <a:rPr lang="ru-RU">
                <a:latin typeface="Arial Narrow" charset="0"/>
              </a:rPr>
              <a:t>На диаграмме также могут быть показаны значения некоторого атрибута отдельной линии жизни как некоторая функция времени</a:t>
            </a:r>
          </a:p>
          <a:p>
            <a:pPr eaLnBrk="1" hangingPunct="1"/>
            <a:r>
              <a:rPr lang="ru-RU">
                <a:latin typeface="Arial Narrow" charset="0"/>
              </a:rPr>
              <a:t>Значение представляется в форме специального символа и указывается явно в форме текста </a:t>
            </a:r>
          </a:p>
        </p:txBody>
      </p:sp>
      <p:pic>
        <p:nvPicPr>
          <p:cNvPr id="39940" name="Picture 4" descr="Рис_09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581525"/>
            <a:ext cx="7993062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5887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Сообщения, метки и состояния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187450" y="1485900"/>
            <a:ext cx="7848600" cy="28067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Сообщения изображаются между линиями жизни, которые располагаются вертикально </a:t>
            </a:r>
          </a:p>
          <a:p>
            <a:pPr eaLnBrk="1" hangingPunct="1"/>
            <a:r>
              <a:rPr lang="ru-RU">
                <a:latin typeface="Arial Narrow" charset="0"/>
              </a:rPr>
              <a:t>Метки являются графическим сокращением и используются в том случае, когда соединяемые сообщением линии жизни располагаются далеко друг от друга</a:t>
            </a:r>
          </a:p>
          <a:p>
            <a:pPr eaLnBrk="1" hangingPunct="1"/>
            <a:r>
              <a:rPr lang="ru-RU">
                <a:latin typeface="Arial Narrow" charset="0"/>
              </a:rPr>
              <a:t>Состояния классификатора или изменяемые значения атрибута в форме вертикального списка </a:t>
            </a:r>
          </a:p>
        </p:txBody>
      </p:sp>
      <p:pic>
        <p:nvPicPr>
          <p:cNvPr id="40964" name="Picture 4" descr="Рис_09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762500"/>
            <a:ext cx="7885113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363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Первая форма временной диаграммы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485900"/>
            <a:ext cx="7848600" cy="1655763"/>
          </a:xfrm>
        </p:spPr>
        <p:txBody>
          <a:bodyPr/>
          <a:lstStyle/>
          <a:p>
            <a:pPr eaLnBrk="1" hangingPunct="1"/>
            <a:r>
              <a:rPr lang="ru-RU" sz="2200">
                <a:latin typeface="Arial Narrow" charset="0"/>
              </a:rPr>
              <a:t>Первая форма используется для представления изменения состояний во времени для отдельной линии жизни</a:t>
            </a:r>
          </a:p>
          <a:p>
            <a:pPr eaLnBrk="1" hangingPunct="1"/>
            <a:r>
              <a:rPr lang="ru-RU" sz="2200">
                <a:latin typeface="Arial Narrow" charset="0"/>
              </a:rPr>
              <a:t>При этом изображаются события, которые являются причиной изменения состояний</a:t>
            </a:r>
          </a:p>
        </p:txBody>
      </p:sp>
      <p:pic>
        <p:nvPicPr>
          <p:cNvPr id="41988" name="Picture 4" descr="Рис_09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132138"/>
            <a:ext cx="5473700" cy="372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3793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Вторая форма временной диаграммы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485900"/>
            <a:ext cx="7848600" cy="28067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2200">
                <a:latin typeface="Arial Narrow" charset="0"/>
              </a:rPr>
              <a:t>Вторая форма временной диаграммы также используется для представления изменения состояний для отдельной линии жизни горизонтально во времени</a:t>
            </a:r>
          </a:p>
          <a:p>
            <a:pPr eaLnBrk="1" hangingPunct="1"/>
            <a:r>
              <a:rPr lang="ru-RU" sz="2200">
                <a:latin typeface="Arial Narrow" charset="0"/>
              </a:rPr>
              <a:t>При этом события, которые являются причиной изменения состояний, не изображаются</a:t>
            </a:r>
          </a:p>
          <a:p>
            <a:pPr eaLnBrk="1" hangingPunct="1"/>
            <a:r>
              <a:rPr lang="ru-RU" sz="2200">
                <a:latin typeface="Arial Narrow" charset="0"/>
              </a:rPr>
              <a:t>Это наиболее компактная форма временной диаграммы, которая часто используется для иллюстрации процесса функционирования электронных устройств </a:t>
            </a:r>
          </a:p>
        </p:txBody>
      </p:sp>
      <p:pic>
        <p:nvPicPr>
          <p:cNvPr id="43012" name="Picture 4" descr="Рис_09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4437063"/>
            <a:ext cx="6707188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6992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Третья форма временной диаграммы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341438"/>
            <a:ext cx="2879725" cy="5372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Третья форма временных диаграмм используется для изображения более чем одной линии жизни и сообщений между ними</a:t>
            </a:r>
          </a:p>
          <a:p>
            <a:pPr eaLnBrk="1" hangingPunct="1">
              <a:lnSpc>
                <a:spcPct val="90000"/>
              </a:lnSpc>
            </a:pPr>
            <a:r>
              <a:rPr lang="ru-RU" sz="2200">
                <a:latin typeface="Arial Narrow" charset="0"/>
              </a:rPr>
              <a:t>Эта форма временной диаграммы по своим возможностям в большой степени соответствует диаграмме последовательности, чем первые две формы</a:t>
            </a:r>
          </a:p>
        </p:txBody>
      </p:sp>
      <p:pic>
        <p:nvPicPr>
          <p:cNvPr id="44036" name="Picture 4" descr="Рис_09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88" y="1557338"/>
            <a:ext cx="4700587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6374817"/>
      </p:ext>
    </p:extLst>
  </p:cSld>
  <p:clrMapOvr>
    <a:masterClrMapping/>
  </p:clrMapOvr>
</p:sld>
</file>

<file path=ppt/theme/theme1.xml><?xml version="1.0" encoding="utf-8"?>
<a:theme xmlns:a="http://schemas.openxmlformats.org/drawingml/2006/main" name="Осень">
  <a:themeElements>
    <a:clrScheme name="Тарелка 6">
      <a:dk1>
        <a:srgbClr val="000000"/>
      </a:dk1>
      <a:lt1>
        <a:srgbClr val="DDDCC5"/>
      </a:lt1>
      <a:dk2>
        <a:srgbClr val="000000"/>
      </a:dk2>
      <a:lt2>
        <a:srgbClr val="B9B695"/>
      </a:lt2>
      <a:accent1>
        <a:srgbClr val="EAEBE9"/>
      </a:accent1>
      <a:accent2>
        <a:srgbClr val="BFBFAB"/>
      </a:accent2>
      <a:accent3>
        <a:srgbClr val="EBEBDF"/>
      </a:accent3>
      <a:accent4>
        <a:srgbClr val="000000"/>
      </a:accent4>
      <a:accent5>
        <a:srgbClr val="F3F3F2"/>
      </a:accent5>
      <a:accent6>
        <a:srgbClr val="ADAD9B"/>
      </a:accent6>
      <a:hlink>
        <a:srgbClr val="009900"/>
      </a:hlink>
      <a:folHlink>
        <a:srgbClr val="336600"/>
      </a:folHlink>
    </a:clrScheme>
    <a:fontScheme name="Тарелка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Осень.thmx</Template>
  <TotalTime>4</TotalTime>
  <Words>336</Words>
  <Application>Microsoft Macintosh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Осень</vt:lpstr>
      <vt:lpstr>ВРЕМЕННАЯ ДИАГРАММА</vt:lpstr>
      <vt:lpstr>Временная диаграмма</vt:lpstr>
      <vt:lpstr>Линии жизни и значения на временной диаграмме </vt:lpstr>
      <vt:lpstr>Сообщения, метки и состояния</vt:lpstr>
      <vt:lpstr>Первая форма временной диаграммы </vt:lpstr>
      <vt:lpstr>Вторая форма временной диаграммы </vt:lpstr>
      <vt:lpstr>Третья форма временной диаграммы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baldin</dc:creator>
  <cp:lastModifiedBy>baldin</cp:lastModifiedBy>
  <cp:revision>4</cp:revision>
  <dcterms:created xsi:type="dcterms:W3CDTF">2013-09-26T13:50:20Z</dcterms:created>
  <dcterms:modified xsi:type="dcterms:W3CDTF">2013-12-06T06:24:01Z</dcterms:modified>
</cp:coreProperties>
</file>