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  <p:sldId id="262" r:id="rId12"/>
    <p:sldId id="263" r:id="rId13"/>
    <p:sldId id="264" r:id="rId14"/>
    <p:sldId id="265" r:id="rId15"/>
    <p:sldId id="266" r:id="rId16"/>
  </p:sldIdLst>
  <p:sldSz cy="5143500" cx="9144000"/>
  <p:notesSz cx="6858000" cy="9144000"/>
  <p:embeddedFontLst>
    <p:embeddedFont>
      <p:font typeface="PT Sans"/>
      <p:regular r:id="rId17"/>
      <p:bold r:id="rId18"/>
      <p:italic r:id="rId19"/>
      <p:boldItalic r:id="rId20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PTSans-boldItalic.fntdata"/><Relationship Id="rId11" Type="http://schemas.openxmlformats.org/officeDocument/2006/relationships/slide" Target="slides/slide6.xml"/><Relationship Id="rId10" Type="http://schemas.openxmlformats.org/officeDocument/2006/relationships/slide" Target="slides/slide5.xml"/><Relationship Id="rId13" Type="http://schemas.openxmlformats.org/officeDocument/2006/relationships/slide" Target="slides/slide8.xml"/><Relationship Id="rId12" Type="http://schemas.openxmlformats.org/officeDocument/2006/relationships/slide" Target="slides/slide7.xml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5" Type="http://schemas.openxmlformats.org/officeDocument/2006/relationships/slide" Target="slides/slide10.xml"/><Relationship Id="rId14" Type="http://schemas.openxmlformats.org/officeDocument/2006/relationships/slide" Target="slides/slide9.xml"/><Relationship Id="rId17" Type="http://schemas.openxmlformats.org/officeDocument/2006/relationships/font" Target="fonts/PTSans-regular.fntdata"/><Relationship Id="rId16" Type="http://schemas.openxmlformats.org/officeDocument/2006/relationships/slide" Target="slides/slide11.xml"/><Relationship Id="rId5" Type="http://schemas.openxmlformats.org/officeDocument/2006/relationships/notesMaster" Target="notesMasters/notesMaster1.xml"/><Relationship Id="rId19" Type="http://schemas.openxmlformats.org/officeDocument/2006/relationships/font" Target="fonts/PTSans-italic.fntdata"/><Relationship Id="rId6" Type="http://schemas.openxmlformats.org/officeDocument/2006/relationships/slide" Target="slides/slide1.xml"/><Relationship Id="rId18" Type="http://schemas.openxmlformats.org/officeDocument/2006/relationships/font" Target="fonts/PTSans-bold.fntdata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85aecc4cf6_2_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85aecc4cf6_2_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g85aecc4cf6_0_3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14" name="Google Shape;114;g85aecc4cf6_0_3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g85aecc4cf6_0_4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21" name="Google Shape;121;g85aecc4cf6_0_4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5" name="Shape 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Google Shape;56;g85aecc4cf6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7" name="Google Shape;57;g85aecc4cf6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85aecc4cf6_0_53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85aecc4cf6_0_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Google Shape;71;g85aecc4cf6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2" name="Google Shape;72;g85aecc4cf6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g85aecc4cf6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" name="Google Shape;78;g85aecc4cf6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g85aecc4cf6_0_1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5" name="Google Shape;85;g85aecc4cf6_0_1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g85aecc4cf6_0_6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2" name="Google Shape;92;g85aecc4cf6_0_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7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Google Shape;98;g85aecc4cf6_0_22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99" name="Google Shape;99;g85aecc4cf6_0_2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g85aecc4cf6_0_67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06" name="Google Shape;106;g85aecc4cf6_0_6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1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5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4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6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7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4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Способы обращения к API</a:t>
            </a:r>
            <a:endParaRPr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22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webhook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17" name="Google Shape;117;p22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18" name="Google Shape;118;p2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7629901" cy="29541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22" name="Shape 1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Google Shape;123;p23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websocket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24" name="Google Shape;124;p23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25" name="Google Shape;125;p2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7623051" cy="2951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8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Google Shape;59;p1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http запрос–ответ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60" name="Google Shape;60;p1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61" name="Google Shape;61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48625"/>
            <a:ext cx="7614450" cy="29481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3999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polling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клиент опрашивает сервер с определённой периодичностью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68" name="Google Shape;68;p1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после установки соединения сервер может присылать данные клиенту самостоятельно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69" name="Google Shape;69;p15"/>
          <p:cNvSpPr txBox="1"/>
          <p:nvPr>
            <p:ph type="title"/>
          </p:nvPr>
        </p:nvSpPr>
        <p:spPr>
          <a:xfrm>
            <a:off x="4832400" y="445025"/>
            <a:ext cx="3999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pushing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p16"/>
          <p:cNvSpPr txBox="1"/>
          <p:nvPr>
            <p:ph type="title"/>
          </p:nvPr>
        </p:nvSpPr>
        <p:spPr>
          <a:xfrm>
            <a:off x="311700" y="445025"/>
            <a:ext cx="3999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Comet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75" name="Google Shape;75;p16"/>
          <p:cNvSpPr txBox="1"/>
          <p:nvPr>
            <p:ph idx="1" type="body"/>
          </p:nvPr>
        </p:nvSpPr>
        <p:spPr>
          <a:xfrm>
            <a:off x="311700" y="1152475"/>
            <a:ext cx="83355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Не нужно явно посылать запросы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Работает нативно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0" lvl="0" marL="0" rtl="0" algn="l">
              <a:spcBef>
                <a:spcPts val="1600"/>
              </a:spcBef>
              <a:spcAft>
                <a:spcPts val="1600"/>
              </a:spcAft>
              <a:buNone/>
            </a:pPr>
            <a:r>
              <a:t/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17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short polling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81" name="Google Shape;81;p17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82" name="Google Shape;82;p1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7623101" cy="2951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6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long</a:t>
            </a:r>
            <a:r>
              <a:rPr lang="en">
                <a:latin typeface="PT Sans"/>
                <a:ea typeface="PT Sans"/>
                <a:cs typeface="PT Sans"/>
                <a:sym typeface="PT Sans"/>
              </a:rPr>
              <a:t> polling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88" name="Google Shape;88;p18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89" name="Google Shape;89;p1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7629901" cy="2954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93" name="Shape 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Google Shape;94;p19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streaming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95" name="Google Shape;95;p19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96" name="Google Shape;96;p1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7629901" cy="2954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0" name="Shape 1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Google Shape;101;p20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SSE — Server Sent Events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2" name="Google Shape;102;p20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600"/>
              </a:spcAft>
              <a:buNone/>
            </a:pPr>
            <a:r>
              <a:t/>
            </a:r>
            <a:endParaRPr/>
          </a:p>
        </p:txBody>
      </p:sp>
      <p:pic>
        <p:nvPicPr>
          <p:cNvPr id="103" name="Google Shape;103;p20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311700" y="1152475"/>
            <a:ext cx="7623051" cy="2951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21"/>
          <p:cNvSpPr txBox="1"/>
          <p:nvPr>
            <p:ph type="title"/>
          </p:nvPr>
        </p:nvSpPr>
        <p:spPr>
          <a:xfrm>
            <a:off x="311700" y="445025"/>
            <a:ext cx="3999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http 1.1 (чанки)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09" name="Google Shape;109;p21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шестнадцатеричные данные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данные собираются в буфере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10" name="Google Shape;110;p21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API поверх чанков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текстовые данные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доступны сразу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различные типы событий</a:t>
            </a:r>
            <a:endParaRPr>
              <a:latin typeface="PT Sans"/>
              <a:ea typeface="PT Sans"/>
              <a:cs typeface="PT Sans"/>
              <a:sym typeface="PT Sans"/>
            </a:endParaRPr>
          </a:p>
          <a:p>
            <a:pPr indent="-317500" lvl="0" marL="457200" rtl="0" algn="l">
              <a:spcBef>
                <a:spcPts val="0"/>
              </a:spcBef>
              <a:spcAft>
                <a:spcPts val="0"/>
              </a:spcAft>
              <a:buSzPts val="1400"/>
              <a:buFont typeface="PT Sans"/>
              <a:buChar char="●"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переподключение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  <p:sp>
        <p:nvSpPr>
          <p:cNvPr id="111" name="Google Shape;111;p21"/>
          <p:cNvSpPr txBox="1"/>
          <p:nvPr>
            <p:ph type="title"/>
          </p:nvPr>
        </p:nvSpPr>
        <p:spPr>
          <a:xfrm>
            <a:off x="4832400" y="445025"/>
            <a:ext cx="39999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n">
                <a:latin typeface="PT Sans"/>
                <a:ea typeface="PT Sans"/>
                <a:cs typeface="PT Sans"/>
                <a:sym typeface="PT Sans"/>
              </a:rPr>
              <a:t>html 5.0 (SSE)</a:t>
            </a:r>
            <a:endParaRPr>
              <a:latin typeface="PT Sans"/>
              <a:ea typeface="PT Sans"/>
              <a:cs typeface="PT Sans"/>
              <a:sym typeface="PT Sans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