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T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italic.fntdata"/><Relationship Id="rId6" Type="http://schemas.openxmlformats.org/officeDocument/2006/relationships/slide" Target="slides/slide1.xml"/><Relationship Id="rId18" Type="http://schemas.openxmlformats.org/officeDocument/2006/relationships/font" Target="fonts/PTSans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5aecc4cf6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5aecc4cf6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5aecc4cf6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5aecc4cf6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5aecc4cf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5aecc4cf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5aecc4c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5aecc4c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5aecc4cf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5aecc4cf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5aecc4cf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5aecc4cf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5aecc4cf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5aecc4cf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aecc4cf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aecc4cf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5aecc4cf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5aecc4cf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aecc4cf6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aecc4cf6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5aecc4cf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5aecc4cf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Способы обращения к API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webhook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websocket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05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http запрос–ответ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48625"/>
            <a:ext cx="7614450" cy="29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клиент опрашивает сервер с определённой периодичностью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после установки соединения сервер может присылать данные клиенту самостоятельно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9" name="Google Shape;69;p15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pushing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Comet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335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Не нужно явно посылать запросы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Работает нативно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short 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10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long</a:t>
            </a:r>
            <a:r>
              <a:rPr lang="en">
                <a:latin typeface="PT Sans"/>
                <a:ea typeface="PT Sans"/>
                <a:cs typeface="PT Sans"/>
                <a:sym typeface="PT Sans"/>
              </a:rPr>
              <a:t> polling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streaming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9901" cy="29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SSE — Server Sent Events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7623051" cy="295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http 1.1 (чанки)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шестнадцатеричные данные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данные собираются в буфере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API поверх чанков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текстовые данные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доступны сразу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различные типы событий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T Sans"/>
              <a:buChar char="●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переподключение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1" name="Google Shape;111;p21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html 5.0 (SSE)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