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47DAB-84B0-4A78-983F-3364C286EF1C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0AEEF-5962-4FB5-A67B-973C3DD6D0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15. </a:t>
            </a:r>
            <a:r>
              <a:rPr lang="en-US" dirty="0" smtClean="0"/>
              <a:t>HSPA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Лекция 15. HSPA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15. HSPA</dc:title>
  <dc:creator>raz</dc:creator>
  <cp:lastModifiedBy>raz</cp:lastModifiedBy>
  <cp:revision>1</cp:revision>
  <dcterms:created xsi:type="dcterms:W3CDTF">2018-04-17T03:28:31Z</dcterms:created>
  <dcterms:modified xsi:type="dcterms:W3CDTF">2018-04-17T03:28:59Z</dcterms:modified>
</cp:coreProperties>
</file>