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T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TSans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TSans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TSans-italic.fntdata"/><Relationship Id="rId6" Type="http://schemas.openxmlformats.org/officeDocument/2006/relationships/slide" Target="slides/slide1.xml"/><Relationship Id="rId18" Type="http://schemas.openxmlformats.org/officeDocument/2006/relationships/font" Target="fonts/PT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5aecc4cf6_2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5aecc4cf6_2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85aecc4cf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85aecc4cf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85aecc4cf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85aecc4cf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85aecc4c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85aecc4c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5aecc4cf6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5aecc4cf6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5aecc4cf6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5aecc4cf6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5aecc4cf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5aecc4cf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5aecc4cf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5aecc4cf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5aecc4cf6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5aecc4cf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5aecc4cf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5aecc4cf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5aecc4cf6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5aecc4cf6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Способы обращения к API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webhook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9901" cy="295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websocket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Google Shape;12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3051" cy="295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http запрос–ответ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48625"/>
            <a:ext cx="7614450" cy="294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polling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клиент опрашивает сервер с определённой периодичностью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после установки соединения сервер может присылать данные клиенту самостоятельно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9" name="Google Shape;69;p15"/>
          <p:cNvSpPr txBox="1"/>
          <p:nvPr>
            <p:ph type="title"/>
          </p:nvPr>
        </p:nvSpPr>
        <p:spPr>
          <a:xfrm>
            <a:off x="48324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pushing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Comet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335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Не нужно явно посылать запросы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Работает нативно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short polling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3101" cy="295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long</a:t>
            </a:r>
            <a:r>
              <a:rPr lang="en">
                <a:latin typeface="PT Sans"/>
                <a:ea typeface="PT Sans"/>
                <a:cs typeface="PT Sans"/>
                <a:sym typeface="PT Sans"/>
              </a:rPr>
              <a:t> polling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9901" cy="295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streaming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9901" cy="295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SSE — Server Sent Events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3051" cy="295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http 1.1 (чанки)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шестнадцатеричные данные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данные собираются в буфере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0" name="Google Shape;110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API поверх чанков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текстовые данные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доступны сразу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различные типы событий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переподключение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1" name="Google Shape;111;p21"/>
          <p:cNvSpPr txBox="1"/>
          <p:nvPr>
            <p:ph type="title"/>
          </p:nvPr>
        </p:nvSpPr>
        <p:spPr>
          <a:xfrm>
            <a:off x="48324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html 5.0 (SSE)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