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2" r:id="rId1"/>
  </p:sldMasterIdLst>
  <p:notesMasterIdLst>
    <p:notesMasterId r:id="rId55"/>
  </p:notesMasterIdLst>
  <p:handoutMasterIdLst>
    <p:handoutMasterId r:id="rId56"/>
  </p:handoutMasterIdLst>
  <p:sldIdLst>
    <p:sldId id="283" r:id="rId2"/>
    <p:sldId id="286" r:id="rId3"/>
    <p:sldId id="288" r:id="rId4"/>
    <p:sldId id="287" r:id="rId5"/>
    <p:sldId id="261" r:id="rId6"/>
    <p:sldId id="289" r:id="rId7"/>
    <p:sldId id="290" r:id="rId8"/>
    <p:sldId id="329" r:id="rId9"/>
    <p:sldId id="330" r:id="rId10"/>
    <p:sldId id="291" r:id="rId11"/>
    <p:sldId id="292" r:id="rId12"/>
    <p:sldId id="293" r:id="rId13"/>
    <p:sldId id="294" r:id="rId14"/>
    <p:sldId id="295" r:id="rId15"/>
    <p:sldId id="296" r:id="rId16"/>
    <p:sldId id="297" r:id="rId17"/>
    <p:sldId id="298" r:id="rId18"/>
    <p:sldId id="300" r:id="rId19"/>
    <p:sldId id="299" r:id="rId20"/>
    <p:sldId id="301" r:id="rId21"/>
    <p:sldId id="302" r:id="rId22"/>
    <p:sldId id="303" r:id="rId23"/>
    <p:sldId id="304" r:id="rId24"/>
    <p:sldId id="305" r:id="rId25"/>
    <p:sldId id="258" r:id="rId26"/>
    <p:sldId id="306" r:id="rId27"/>
    <p:sldId id="307" r:id="rId28"/>
    <p:sldId id="308" r:id="rId29"/>
    <p:sldId id="309" r:id="rId30"/>
    <p:sldId id="310" r:id="rId31"/>
    <p:sldId id="311" r:id="rId32"/>
    <p:sldId id="312" r:id="rId33"/>
    <p:sldId id="313" r:id="rId34"/>
    <p:sldId id="314" r:id="rId35"/>
    <p:sldId id="315" r:id="rId36"/>
    <p:sldId id="259" r:id="rId37"/>
    <p:sldId id="316" r:id="rId38"/>
    <p:sldId id="317" r:id="rId39"/>
    <p:sldId id="318" r:id="rId40"/>
    <p:sldId id="319" r:id="rId41"/>
    <p:sldId id="320" r:id="rId42"/>
    <p:sldId id="321" r:id="rId43"/>
    <p:sldId id="322" r:id="rId44"/>
    <p:sldId id="323" r:id="rId45"/>
    <p:sldId id="324" r:id="rId46"/>
    <p:sldId id="257" r:id="rId47"/>
    <p:sldId id="325" r:id="rId48"/>
    <p:sldId id="285" r:id="rId49"/>
    <p:sldId id="327" r:id="rId50"/>
    <p:sldId id="328" r:id="rId51"/>
    <p:sldId id="260" r:id="rId52"/>
    <p:sldId id="284" r:id="rId53"/>
    <p:sldId id="326" r:id="rId54"/>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Verdana"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Verdana"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Verdana"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Verdana"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Verdana" charset="0"/>
        <a:ea typeface="ＭＳ Ｐゴシック" charset="0"/>
        <a:cs typeface="ＭＳ Ｐゴシック" charset="0"/>
      </a:defRPr>
    </a:lvl5pPr>
    <a:lvl6pPr marL="2286000" algn="l" defTabSz="457200" rtl="0" eaLnBrk="1" latinLnBrk="0" hangingPunct="1">
      <a:defRPr kern="1200">
        <a:solidFill>
          <a:schemeClr val="tx1"/>
        </a:solidFill>
        <a:latin typeface="Verdana" charset="0"/>
        <a:ea typeface="ＭＳ Ｐゴシック" charset="0"/>
        <a:cs typeface="ＭＳ Ｐゴシック" charset="0"/>
      </a:defRPr>
    </a:lvl6pPr>
    <a:lvl7pPr marL="2743200" algn="l" defTabSz="457200" rtl="0" eaLnBrk="1" latinLnBrk="0" hangingPunct="1">
      <a:defRPr kern="1200">
        <a:solidFill>
          <a:schemeClr val="tx1"/>
        </a:solidFill>
        <a:latin typeface="Verdana" charset="0"/>
        <a:ea typeface="ＭＳ Ｐゴシック" charset="0"/>
        <a:cs typeface="ＭＳ Ｐゴシック" charset="0"/>
      </a:defRPr>
    </a:lvl7pPr>
    <a:lvl8pPr marL="3200400" algn="l" defTabSz="457200" rtl="0" eaLnBrk="1" latinLnBrk="0" hangingPunct="1">
      <a:defRPr kern="1200">
        <a:solidFill>
          <a:schemeClr val="tx1"/>
        </a:solidFill>
        <a:latin typeface="Verdana" charset="0"/>
        <a:ea typeface="ＭＳ Ｐゴシック" charset="0"/>
        <a:cs typeface="ＭＳ Ｐゴシック" charset="0"/>
      </a:defRPr>
    </a:lvl8pPr>
    <a:lvl9pPr marL="3657600" algn="l" defTabSz="457200" rtl="0" eaLnBrk="1" latinLnBrk="0" hangingPunct="1">
      <a:defRPr kern="1200">
        <a:solidFill>
          <a:schemeClr val="tx1"/>
        </a:solidFill>
        <a:latin typeface="Verdana"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a:srgbClr val="00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8" d="100"/>
          <a:sy n="148" d="100"/>
        </p:scale>
        <p:origin x="-200"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notesMaster" Target="notesMasters/notesMaster1.xml"/><Relationship Id="rId56" Type="http://schemas.openxmlformats.org/officeDocument/2006/relationships/handoutMaster" Target="handoutMasters/handoutMaster1.xml"/><Relationship Id="rId57" Type="http://schemas.openxmlformats.org/officeDocument/2006/relationships/printerSettings" Target="printerSettings/printerSettings1.bin"/><Relationship Id="rId58" Type="http://schemas.openxmlformats.org/officeDocument/2006/relationships/presProps" Target="presProps.xml"/><Relationship Id="rId59" Type="http://schemas.openxmlformats.org/officeDocument/2006/relationships/viewProps" Target="viewProp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theme" Target="theme/theme1.xml"/><Relationship Id="rId6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473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ru-RU"/>
          </a:p>
        </p:txBody>
      </p:sp>
      <p:sp>
        <p:nvSpPr>
          <p:cNvPr id="244739"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ru-RU"/>
          </a:p>
        </p:txBody>
      </p:sp>
      <p:sp>
        <p:nvSpPr>
          <p:cNvPr id="244740"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ru-RU"/>
          </a:p>
        </p:txBody>
      </p:sp>
      <p:sp>
        <p:nvSpPr>
          <p:cNvPr id="244741"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DA9D3022-320A-D54F-A7BE-772CE0445717}" type="slidenum">
              <a:rPr lang="ru-RU"/>
              <a:pPr>
                <a:defRPr/>
              </a:pPr>
              <a:t>‹#›</a:t>
            </a:fld>
            <a:endParaRPr lang="ru-RU"/>
          </a:p>
        </p:txBody>
      </p:sp>
    </p:spTree>
    <p:extLst>
      <p:ext uri="{BB962C8B-B14F-4D97-AF65-F5344CB8AC3E}">
        <p14:creationId xmlns:p14="http://schemas.microsoft.com/office/powerpoint/2010/main" val="18404270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ru-RU"/>
          </a:p>
        </p:txBody>
      </p:sp>
      <p:sp>
        <p:nvSpPr>
          <p:cNvPr id="24576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ru-RU"/>
          </a:p>
        </p:txBody>
      </p:sp>
      <p:sp>
        <p:nvSpPr>
          <p:cNvPr id="2457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4576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24576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ru-RU"/>
          </a:p>
        </p:txBody>
      </p:sp>
      <p:sp>
        <p:nvSpPr>
          <p:cNvPr id="24576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BBCEC6F8-811B-A34A-B746-1B7911CC6AF0}" type="slidenum">
              <a:rPr lang="ru-RU"/>
              <a:pPr>
                <a:defRPr/>
              </a:pPr>
              <a:t>‹#›</a:t>
            </a:fld>
            <a:endParaRPr lang="ru-RU"/>
          </a:p>
        </p:txBody>
      </p:sp>
    </p:spTree>
    <p:extLst>
      <p:ext uri="{BB962C8B-B14F-4D97-AF65-F5344CB8AC3E}">
        <p14:creationId xmlns:p14="http://schemas.microsoft.com/office/powerpoint/2010/main" val="6611313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23D63DA1-F351-3345-B7B2-374319EAFC90}" type="slidenum">
              <a:rPr lang="ru-RU"/>
              <a:pPr>
                <a:defRPr/>
              </a:pPr>
              <a:t>1</a:t>
            </a:fld>
            <a:endParaRPr lang="ru-RU"/>
          </a:p>
        </p:txBody>
      </p:sp>
      <p:sp>
        <p:nvSpPr>
          <p:cNvPr id="28057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80579" name="Rectangle 3"/>
          <p:cNvSpPr>
            <a:spLocks noGrp="1" noChangeArrowheads="1"/>
          </p:cNvSpPr>
          <p:nvPr>
            <p:ph type="body" idx="1"/>
          </p:nvPr>
        </p:nvSpPr>
        <p:spPr/>
        <p:txBody>
          <a:bodyPr/>
          <a:lstStyle/>
          <a:p>
            <a:pPr eaLnBrk="1" hangingPunct="1">
              <a:defRPr/>
            </a:pPr>
            <a:endParaRPr lang="en-US" smtClean="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591F1F05-DC8F-4043-8E7C-4E8A14AC5B4E}" type="slidenum">
              <a:rPr lang="ru-RU"/>
              <a:pPr>
                <a:defRPr/>
              </a:pPr>
              <a:t>5</a:t>
            </a:fld>
            <a:endParaRPr lang="ru-RU"/>
          </a:p>
        </p:txBody>
      </p:sp>
      <p:sp>
        <p:nvSpPr>
          <p:cNvPr id="25395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53955" name="Rectangle 3"/>
          <p:cNvSpPr>
            <a:spLocks noGrp="1" noChangeArrowheads="1"/>
          </p:cNvSpPr>
          <p:nvPr>
            <p:ph type="body" idx="1"/>
          </p:nvPr>
        </p:nvSpPr>
        <p:spPr/>
        <p:txBody>
          <a:bodyPr/>
          <a:lstStyle/>
          <a:p>
            <a:pPr eaLnBrk="1" hangingPunct="1">
              <a:defRPr/>
            </a:pPr>
            <a:endParaRPr lang="en-US" smtClean="0">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031"/>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600">
                <a:solidFill>
                  <a:schemeClr val="tx1"/>
                </a:solidFill>
                <a:latin typeface="Arial Narrow" charset="0"/>
                <a:ea typeface="ＭＳ Ｐゴシック" charset="0"/>
              </a:defRPr>
            </a:lvl1pPr>
            <a:lvl2pPr marL="742950" indent="-285750" eaLnBrk="0" hangingPunct="0">
              <a:defRPr sz="4600">
                <a:solidFill>
                  <a:schemeClr val="tx1"/>
                </a:solidFill>
                <a:latin typeface="Arial Narrow" charset="0"/>
                <a:ea typeface="ＭＳ Ｐゴシック" charset="0"/>
              </a:defRPr>
            </a:lvl2pPr>
            <a:lvl3pPr marL="1143000" indent="-228600" eaLnBrk="0" hangingPunct="0">
              <a:defRPr sz="4600">
                <a:solidFill>
                  <a:schemeClr val="tx1"/>
                </a:solidFill>
                <a:latin typeface="Arial Narrow" charset="0"/>
                <a:ea typeface="ＭＳ Ｐゴシック" charset="0"/>
              </a:defRPr>
            </a:lvl3pPr>
            <a:lvl4pPr marL="1600200" indent="-228600" eaLnBrk="0" hangingPunct="0">
              <a:defRPr sz="4600">
                <a:solidFill>
                  <a:schemeClr val="tx1"/>
                </a:solidFill>
                <a:latin typeface="Arial Narrow" charset="0"/>
                <a:ea typeface="ＭＳ Ｐゴシック" charset="0"/>
              </a:defRPr>
            </a:lvl4pPr>
            <a:lvl5pPr marL="2057400" indent="-228600" eaLnBrk="0" hangingPunct="0">
              <a:defRPr sz="4600">
                <a:solidFill>
                  <a:schemeClr val="tx1"/>
                </a:solidFill>
                <a:latin typeface="Arial Narrow" charset="0"/>
                <a:ea typeface="ＭＳ Ｐゴシック" charset="0"/>
              </a:defRPr>
            </a:lvl5pPr>
            <a:lvl6pPr marL="2514600" indent="-228600" algn="ctr" eaLnBrk="0" fontAlgn="base" hangingPunct="0">
              <a:lnSpc>
                <a:spcPct val="150000"/>
              </a:lnSpc>
              <a:spcBef>
                <a:spcPct val="50000"/>
              </a:spcBef>
              <a:spcAft>
                <a:spcPct val="50000"/>
              </a:spcAft>
              <a:defRPr sz="4600">
                <a:solidFill>
                  <a:schemeClr val="tx1"/>
                </a:solidFill>
                <a:latin typeface="Arial Narrow" charset="0"/>
                <a:ea typeface="ＭＳ Ｐゴシック" charset="0"/>
              </a:defRPr>
            </a:lvl6pPr>
            <a:lvl7pPr marL="2971800" indent="-228600" algn="ctr" eaLnBrk="0" fontAlgn="base" hangingPunct="0">
              <a:lnSpc>
                <a:spcPct val="150000"/>
              </a:lnSpc>
              <a:spcBef>
                <a:spcPct val="50000"/>
              </a:spcBef>
              <a:spcAft>
                <a:spcPct val="50000"/>
              </a:spcAft>
              <a:defRPr sz="4600">
                <a:solidFill>
                  <a:schemeClr val="tx1"/>
                </a:solidFill>
                <a:latin typeface="Arial Narrow" charset="0"/>
                <a:ea typeface="ＭＳ Ｐゴシック" charset="0"/>
              </a:defRPr>
            </a:lvl7pPr>
            <a:lvl8pPr marL="3429000" indent="-228600" algn="ctr" eaLnBrk="0" fontAlgn="base" hangingPunct="0">
              <a:lnSpc>
                <a:spcPct val="150000"/>
              </a:lnSpc>
              <a:spcBef>
                <a:spcPct val="50000"/>
              </a:spcBef>
              <a:spcAft>
                <a:spcPct val="50000"/>
              </a:spcAft>
              <a:defRPr sz="4600">
                <a:solidFill>
                  <a:schemeClr val="tx1"/>
                </a:solidFill>
                <a:latin typeface="Arial Narrow" charset="0"/>
                <a:ea typeface="ＭＳ Ｐゴシック" charset="0"/>
              </a:defRPr>
            </a:lvl8pPr>
            <a:lvl9pPr marL="3886200" indent="-228600" algn="ctr" eaLnBrk="0" fontAlgn="base" hangingPunct="0">
              <a:lnSpc>
                <a:spcPct val="150000"/>
              </a:lnSpc>
              <a:spcBef>
                <a:spcPct val="50000"/>
              </a:spcBef>
              <a:spcAft>
                <a:spcPct val="50000"/>
              </a:spcAft>
              <a:defRPr sz="4600">
                <a:solidFill>
                  <a:schemeClr val="tx1"/>
                </a:solidFill>
                <a:latin typeface="Arial Narrow" charset="0"/>
                <a:ea typeface="ＭＳ Ｐゴシック" charset="0"/>
              </a:defRPr>
            </a:lvl9pPr>
          </a:lstStyle>
          <a:p>
            <a:pPr eaLnBrk="1" hangingPunct="1">
              <a:defRPr/>
            </a:pPr>
            <a:fld id="{BA14C60A-93C6-204A-B572-976BE3F747FD}" type="slidenum">
              <a:rPr lang="en-US" sz="1200" smtClean="0">
                <a:latin typeface="Times New Roman" charset="0"/>
              </a:rPr>
              <a:pPr eaLnBrk="1" hangingPunct="1">
                <a:defRPr/>
              </a:pPr>
              <a:t>6</a:t>
            </a:fld>
            <a:endParaRPr lang="en-US" sz="1200" smtClean="0">
              <a:latin typeface="Times New Roman"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endParaRPr lang="en-US" smtClean="0">
              <a:latin typeface="Times New Roman" charset="0"/>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4170BA1C-7FB6-F641-82D4-C87691FABAF0}" type="slidenum">
              <a:rPr lang="ru-RU"/>
              <a:pPr>
                <a:defRPr/>
              </a:pPr>
              <a:t>25</a:t>
            </a:fld>
            <a:endParaRPr lang="ru-RU"/>
          </a:p>
        </p:txBody>
      </p:sp>
      <p:sp>
        <p:nvSpPr>
          <p:cNvPr id="24883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48835" name="Rectangle 3"/>
          <p:cNvSpPr>
            <a:spLocks noGrp="1" noChangeArrowheads="1"/>
          </p:cNvSpPr>
          <p:nvPr>
            <p:ph type="body" idx="1"/>
          </p:nvPr>
        </p:nvSpPr>
        <p:spPr/>
        <p:txBody>
          <a:bodyPr/>
          <a:lstStyle/>
          <a:p>
            <a:pPr eaLnBrk="1" hangingPunct="1">
              <a:defRPr/>
            </a:pPr>
            <a:endParaRPr lang="en-US" smtClean="0">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246B3495-154B-9D44-ADC6-C57F6A658ADB}" type="slidenum">
              <a:rPr lang="ru-RU"/>
              <a:pPr>
                <a:defRPr/>
              </a:pPr>
              <a:t>36</a:t>
            </a:fld>
            <a:endParaRPr lang="ru-RU"/>
          </a:p>
        </p:txBody>
      </p:sp>
      <p:sp>
        <p:nvSpPr>
          <p:cNvPr id="24985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49859" name="Rectangle 3"/>
          <p:cNvSpPr>
            <a:spLocks noGrp="1" noChangeArrowheads="1"/>
          </p:cNvSpPr>
          <p:nvPr>
            <p:ph type="body" idx="1"/>
          </p:nvPr>
        </p:nvSpPr>
        <p:spPr/>
        <p:txBody>
          <a:bodyPr/>
          <a:lstStyle/>
          <a:p>
            <a:pPr eaLnBrk="1" hangingPunct="1">
              <a:defRPr/>
            </a:pPr>
            <a:endParaRPr lang="en-US" smtClean="0">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E2683577-693A-6E41-8718-0E20964567B1}" type="slidenum">
              <a:rPr lang="ru-RU"/>
              <a:pPr>
                <a:defRPr/>
              </a:pPr>
              <a:t>46</a:t>
            </a:fld>
            <a:endParaRPr lang="ru-RU"/>
          </a:p>
        </p:txBody>
      </p:sp>
      <p:sp>
        <p:nvSpPr>
          <p:cNvPr id="24781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47811" name="Rectangle 3"/>
          <p:cNvSpPr>
            <a:spLocks noGrp="1" noChangeArrowheads="1"/>
          </p:cNvSpPr>
          <p:nvPr>
            <p:ph type="body" idx="1"/>
          </p:nvPr>
        </p:nvSpPr>
        <p:spPr/>
        <p:txBody>
          <a:bodyPr/>
          <a:lstStyle/>
          <a:p>
            <a:pPr eaLnBrk="1" hangingPunct="1">
              <a:defRPr/>
            </a:pPr>
            <a:endParaRPr lang="en-US" smtClean="0">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E6A8C8F8-463F-1540-B89E-628A76148FDC}" type="slidenum">
              <a:rPr lang="ru-RU"/>
              <a:pPr>
                <a:defRPr/>
              </a:pPr>
              <a:t>48</a:t>
            </a:fld>
            <a:endParaRPr lang="ru-RU"/>
          </a:p>
        </p:txBody>
      </p:sp>
      <p:sp>
        <p:nvSpPr>
          <p:cNvPr id="28262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82627" name="Rectangle 3"/>
          <p:cNvSpPr>
            <a:spLocks noGrp="1" noChangeArrowheads="1"/>
          </p:cNvSpPr>
          <p:nvPr>
            <p:ph type="body" idx="1"/>
          </p:nvPr>
        </p:nvSpPr>
        <p:spPr/>
        <p:txBody>
          <a:bodyPr/>
          <a:lstStyle/>
          <a:p>
            <a:pPr eaLnBrk="1" hangingPunct="1">
              <a:defRPr/>
            </a:pPr>
            <a:endParaRPr lang="en-US" smtClean="0">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1D872AAD-8DC1-BA46-8230-D83EE9AEFB1F}" type="slidenum">
              <a:rPr lang="ru-RU"/>
              <a:pPr>
                <a:defRPr/>
              </a:pPr>
              <a:t>51</a:t>
            </a:fld>
            <a:endParaRPr lang="ru-RU"/>
          </a:p>
        </p:txBody>
      </p:sp>
      <p:sp>
        <p:nvSpPr>
          <p:cNvPr id="25293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52931" name="Rectangle 3"/>
          <p:cNvSpPr>
            <a:spLocks noGrp="1" noChangeArrowheads="1"/>
          </p:cNvSpPr>
          <p:nvPr>
            <p:ph type="body" idx="1"/>
          </p:nvPr>
        </p:nvSpPr>
        <p:spPr/>
        <p:txBody>
          <a:bodyPr/>
          <a:lstStyle/>
          <a:p>
            <a:pPr eaLnBrk="1" hangingPunct="1">
              <a:defRPr/>
            </a:pPr>
            <a:endParaRPr lang="en-US" smtClean="0">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DAB132FE-69F1-EE48-BA93-8ABDEC3334CC}" type="slidenum">
              <a:rPr lang="ru-RU"/>
              <a:pPr>
                <a:defRPr/>
              </a:pPr>
              <a:t>52</a:t>
            </a:fld>
            <a:endParaRPr lang="ru-RU"/>
          </a:p>
        </p:txBody>
      </p:sp>
      <p:sp>
        <p:nvSpPr>
          <p:cNvPr id="28160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81603" name="Rectangle 3"/>
          <p:cNvSpPr>
            <a:spLocks noGrp="1" noChangeArrowheads="1"/>
          </p:cNvSpPr>
          <p:nvPr>
            <p:ph type="body" idx="1"/>
          </p:nvPr>
        </p:nvSpPr>
        <p:spPr/>
        <p:txBody>
          <a:bodyPr/>
          <a:lstStyle/>
          <a:p>
            <a:pPr eaLnBrk="1" hangingPunct="1">
              <a:defRPr/>
            </a:pPr>
            <a:endParaRPr lang="en-US" smtClean="0">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633413" y="798513"/>
            <a:ext cx="7542213" cy="6029325"/>
            <a:chOff x="-384" y="480"/>
            <a:chExt cx="4751" cy="3798"/>
          </a:xfrm>
        </p:grpSpPr>
        <p:grpSp>
          <p:nvGrpSpPr>
            <p:cNvPr id="5" name="Group 3"/>
            <p:cNvGrpSpPr>
              <a:grpSpLocks/>
            </p:cNvGrpSpPr>
            <p:nvPr/>
          </p:nvGrpSpPr>
          <p:grpSpPr bwMode="auto">
            <a:xfrm>
              <a:off x="-384" y="480"/>
              <a:ext cx="4751" cy="3798"/>
              <a:chOff x="0" y="522"/>
              <a:chExt cx="4751" cy="3798"/>
            </a:xfrm>
          </p:grpSpPr>
          <p:grpSp>
            <p:nvGrpSpPr>
              <p:cNvPr id="19" name="Group 4"/>
              <p:cNvGrpSpPr>
                <a:grpSpLocks/>
              </p:cNvGrpSpPr>
              <p:nvPr userDrawn="1"/>
            </p:nvGrpSpPr>
            <p:grpSpPr bwMode="auto">
              <a:xfrm>
                <a:off x="0" y="522"/>
                <a:ext cx="4751" cy="3794"/>
                <a:chOff x="0" y="522"/>
                <a:chExt cx="4751" cy="3794"/>
              </a:xfrm>
            </p:grpSpPr>
            <p:sp>
              <p:nvSpPr>
                <p:cNvPr id="33" name="Freeform 5"/>
                <p:cNvSpPr>
                  <a:spLocks/>
                </p:cNvSpPr>
                <p:nvPr userDrawn="1"/>
              </p:nvSpPr>
              <p:spPr bwMode="hidden">
                <a:xfrm>
                  <a:off x="628" y="1241"/>
                  <a:ext cx="3281" cy="3075"/>
                </a:xfrm>
                <a:custGeom>
                  <a:avLst/>
                  <a:gdLst>
                    <a:gd name="T0" fmla="*/ 506 w 3271"/>
                    <a:gd name="T1" fmla="*/ 1990 h 3075"/>
                    <a:gd name="T2" fmla="*/ 188 w 3271"/>
                    <a:gd name="T3" fmla="*/ 1474 h 3075"/>
                    <a:gd name="T4" fmla="*/ 66 w 3271"/>
                    <a:gd name="T5" fmla="*/ 1169 h 3075"/>
                    <a:gd name="T6" fmla="*/ 12 w 3271"/>
                    <a:gd name="T7" fmla="*/ 875 h 3075"/>
                    <a:gd name="T8" fmla="*/ 18 w 3271"/>
                    <a:gd name="T9" fmla="*/ 611 h 3075"/>
                    <a:gd name="T10" fmla="*/ 84 w 3271"/>
                    <a:gd name="T11" fmla="*/ 389 h 3075"/>
                    <a:gd name="T12" fmla="*/ 211 w 3271"/>
                    <a:gd name="T13" fmla="*/ 216 h 3075"/>
                    <a:gd name="T14" fmla="*/ 512 w 3271"/>
                    <a:gd name="T15" fmla="*/ 42 h 3075"/>
                    <a:gd name="T16" fmla="*/ 897 w 3271"/>
                    <a:gd name="T17" fmla="*/ 6 h 3075"/>
                    <a:gd name="T18" fmla="*/ 1342 w 3271"/>
                    <a:gd name="T19" fmla="*/ 102 h 3075"/>
                    <a:gd name="T20" fmla="*/ 1818 w 3271"/>
                    <a:gd name="T21" fmla="*/ 324 h 3075"/>
                    <a:gd name="T22" fmla="*/ 2286 w 3271"/>
                    <a:gd name="T23" fmla="*/ 659 h 3075"/>
                    <a:gd name="T24" fmla="*/ 2785 w 3271"/>
                    <a:gd name="T25" fmla="*/ 1187 h 3075"/>
                    <a:gd name="T26" fmla="*/ 3103 w 3271"/>
                    <a:gd name="T27" fmla="*/ 1702 h 3075"/>
                    <a:gd name="T28" fmla="*/ 3225 w 3271"/>
                    <a:gd name="T29" fmla="*/ 2008 h 3075"/>
                    <a:gd name="T30" fmla="*/ 3279 w 3271"/>
                    <a:gd name="T31" fmla="*/ 2302 h 3075"/>
                    <a:gd name="T32" fmla="*/ 3273 w 3271"/>
                    <a:gd name="T33" fmla="*/ 2565 h 3075"/>
                    <a:gd name="T34" fmla="*/ 3207 w 3271"/>
                    <a:gd name="T35" fmla="*/ 2781 h 3075"/>
                    <a:gd name="T36" fmla="*/ 3086 w 3271"/>
                    <a:gd name="T37" fmla="*/ 2961 h 3075"/>
                    <a:gd name="T38" fmla="*/ 2936 w 3271"/>
                    <a:gd name="T39" fmla="*/ 3075 h 3075"/>
                    <a:gd name="T40" fmla="*/ 3086 w 3271"/>
                    <a:gd name="T41" fmla="*/ 2967 h 3075"/>
                    <a:gd name="T42" fmla="*/ 3213 w 3271"/>
                    <a:gd name="T43" fmla="*/ 2787 h 3075"/>
                    <a:gd name="T44" fmla="*/ 3279 w 3271"/>
                    <a:gd name="T45" fmla="*/ 2565 h 3075"/>
                    <a:gd name="T46" fmla="*/ 3285 w 3271"/>
                    <a:gd name="T47" fmla="*/ 2302 h 3075"/>
                    <a:gd name="T48" fmla="*/ 3231 w 3271"/>
                    <a:gd name="T49" fmla="*/ 2008 h 3075"/>
                    <a:gd name="T50" fmla="*/ 3109 w 3271"/>
                    <a:gd name="T51" fmla="*/ 1702 h 3075"/>
                    <a:gd name="T52" fmla="*/ 2792 w 3271"/>
                    <a:gd name="T53" fmla="*/ 1181 h 3075"/>
                    <a:gd name="T54" fmla="*/ 2292 w 3271"/>
                    <a:gd name="T55" fmla="*/ 653 h 3075"/>
                    <a:gd name="T56" fmla="*/ 1818 w 3271"/>
                    <a:gd name="T57" fmla="*/ 318 h 3075"/>
                    <a:gd name="T58" fmla="*/ 1342 w 3271"/>
                    <a:gd name="T59" fmla="*/ 96 h 3075"/>
                    <a:gd name="T60" fmla="*/ 897 w 3271"/>
                    <a:gd name="T61" fmla="*/ 0 h 3075"/>
                    <a:gd name="T62" fmla="*/ 506 w 3271"/>
                    <a:gd name="T63" fmla="*/ 36 h 3075"/>
                    <a:gd name="T64" fmla="*/ 206 w 3271"/>
                    <a:gd name="T65" fmla="*/ 210 h 3075"/>
                    <a:gd name="T66" fmla="*/ 78 w 3271"/>
                    <a:gd name="T67" fmla="*/ 389 h 3075"/>
                    <a:gd name="T68" fmla="*/ 12 w 3271"/>
                    <a:gd name="T69" fmla="*/ 611 h 3075"/>
                    <a:gd name="T70" fmla="*/ 6 w 3271"/>
                    <a:gd name="T71" fmla="*/ 875 h 3075"/>
                    <a:gd name="T72" fmla="*/ 60 w 3271"/>
                    <a:gd name="T73" fmla="*/ 1169 h 3075"/>
                    <a:gd name="T74" fmla="*/ 182 w 3271"/>
                    <a:gd name="T75" fmla="*/ 1474 h 3075"/>
                    <a:gd name="T76" fmla="*/ 355 w 3271"/>
                    <a:gd name="T77" fmla="*/ 1786 h 3075"/>
                    <a:gd name="T78" fmla="*/ 855 w 3271"/>
                    <a:gd name="T79" fmla="*/ 2380 h 3075"/>
                    <a:gd name="T80" fmla="*/ 1252 w 3271"/>
                    <a:gd name="T81" fmla="*/ 2709 h 3075"/>
                    <a:gd name="T82" fmla="*/ 1666 w 3271"/>
                    <a:gd name="T83" fmla="*/ 2961 h 3075"/>
                    <a:gd name="T84" fmla="*/ 1949 w 3271"/>
                    <a:gd name="T85" fmla="*/ 3075 h 3075"/>
                    <a:gd name="T86" fmla="*/ 1535 w 3271"/>
                    <a:gd name="T87" fmla="*/ 2889 h 3075"/>
                    <a:gd name="T88" fmla="*/ 1124 w 3271"/>
                    <a:gd name="T89" fmla="*/ 2607 h 3075"/>
                    <a:gd name="T90" fmla="*/ 855 w 3271"/>
                    <a:gd name="T91" fmla="*/ 2380 h 307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3271" h="3075">
                      <a:moveTo>
                        <a:pt x="849" y="2380"/>
                      </a:moveTo>
                      <a:lnTo>
                        <a:pt x="664" y="2188"/>
                      </a:lnTo>
                      <a:lnTo>
                        <a:pt x="502" y="1990"/>
                      </a:lnTo>
                      <a:lnTo>
                        <a:pt x="359" y="1786"/>
                      </a:lnTo>
                      <a:lnTo>
                        <a:pt x="239" y="1576"/>
                      </a:lnTo>
                      <a:lnTo>
                        <a:pt x="186" y="1474"/>
                      </a:lnTo>
                      <a:lnTo>
                        <a:pt x="138" y="1373"/>
                      </a:lnTo>
                      <a:lnTo>
                        <a:pt x="102" y="1271"/>
                      </a:lnTo>
                      <a:lnTo>
                        <a:pt x="66" y="1169"/>
                      </a:lnTo>
                      <a:lnTo>
                        <a:pt x="42" y="1067"/>
                      </a:lnTo>
                      <a:lnTo>
                        <a:pt x="24" y="971"/>
                      </a:lnTo>
                      <a:lnTo>
                        <a:pt x="12" y="875"/>
                      </a:lnTo>
                      <a:lnTo>
                        <a:pt x="6" y="779"/>
                      </a:lnTo>
                      <a:lnTo>
                        <a:pt x="6" y="695"/>
                      </a:lnTo>
                      <a:lnTo>
                        <a:pt x="18" y="611"/>
                      </a:lnTo>
                      <a:lnTo>
                        <a:pt x="30" y="533"/>
                      </a:lnTo>
                      <a:lnTo>
                        <a:pt x="54" y="461"/>
                      </a:lnTo>
                      <a:lnTo>
                        <a:pt x="84" y="389"/>
                      </a:lnTo>
                      <a:lnTo>
                        <a:pt x="120" y="330"/>
                      </a:lnTo>
                      <a:lnTo>
                        <a:pt x="162" y="270"/>
                      </a:lnTo>
                      <a:lnTo>
                        <a:pt x="209" y="216"/>
                      </a:lnTo>
                      <a:lnTo>
                        <a:pt x="299" y="144"/>
                      </a:lnTo>
                      <a:lnTo>
                        <a:pt x="395" y="84"/>
                      </a:lnTo>
                      <a:lnTo>
                        <a:pt x="508" y="42"/>
                      </a:lnTo>
                      <a:lnTo>
                        <a:pt x="628" y="18"/>
                      </a:lnTo>
                      <a:lnTo>
                        <a:pt x="754" y="6"/>
                      </a:lnTo>
                      <a:lnTo>
                        <a:pt x="891" y="6"/>
                      </a:lnTo>
                      <a:lnTo>
                        <a:pt x="1035" y="24"/>
                      </a:lnTo>
                      <a:lnTo>
                        <a:pt x="1184" y="60"/>
                      </a:lnTo>
                      <a:lnTo>
                        <a:pt x="1334" y="102"/>
                      </a:lnTo>
                      <a:lnTo>
                        <a:pt x="1489" y="162"/>
                      </a:lnTo>
                      <a:lnTo>
                        <a:pt x="1644" y="240"/>
                      </a:lnTo>
                      <a:lnTo>
                        <a:pt x="1806" y="324"/>
                      </a:lnTo>
                      <a:lnTo>
                        <a:pt x="1961" y="425"/>
                      </a:lnTo>
                      <a:lnTo>
                        <a:pt x="2117" y="533"/>
                      </a:lnTo>
                      <a:lnTo>
                        <a:pt x="2272" y="659"/>
                      </a:lnTo>
                      <a:lnTo>
                        <a:pt x="2422" y="797"/>
                      </a:lnTo>
                      <a:lnTo>
                        <a:pt x="2607" y="989"/>
                      </a:lnTo>
                      <a:lnTo>
                        <a:pt x="2769" y="1187"/>
                      </a:lnTo>
                      <a:lnTo>
                        <a:pt x="2912" y="1391"/>
                      </a:lnTo>
                      <a:lnTo>
                        <a:pt x="3032" y="1600"/>
                      </a:lnTo>
                      <a:lnTo>
                        <a:pt x="3085" y="1702"/>
                      </a:lnTo>
                      <a:lnTo>
                        <a:pt x="3133" y="1804"/>
                      </a:lnTo>
                      <a:lnTo>
                        <a:pt x="3169" y="1906"/>
                      </a:lnTo>
                      <a:lnTo>
                        <a:pt x="3205" y="2008"/>
                      </a:lnTo>
                      <a:lnTo>
                        <a:pt x="3229" y="2110"/>
                      </a:lnTo>
                      <a:lnTo>
                        <a:pt x="3247" y="2206"/>
                      </a:lnTo>
                      <a:lnTo>
                        <a:pt x="3259" y="2302"/>
                      </a:lnTo>
                      <a:lnTo>
                        <a:pt x="3265" y="2398"/>
                      </a:lnTo>
                      <a:lnTo>
                        <a:pt x="3265" y="2482"/>
                      </a:lnTo>
                      <a:lnTo>
                        <a:pt x="3253" y="2565"/>
                      </a:lnTo>
                      <a:lnTo>
                        <a:pt x="3241" y="2643"/>
                      </a:lnTo>
                      <a:lnTo>
                        <a:pt x="3217" y="2715"/>
                      </a:lnTo>
                      <a:lnTo>
                        <a:pt x="3187" y="2781"/>
                      </a:lnTo>
                      <a:lnTo>
                        <a:pt x="3157" y="2847"/>
                      </a:lnTo>
                      <a:lnTo>
                        <a:pt x="3115" y="2907"/>
                      </a:lnTo>
                      <a:lnTo>
                        <a:pt x="3068" y="2961"/>
                      </a:lnTo>
                      <a:lnTo>
                        <a:pt x="2996" y="3021"/>
                      </a:lnTo>
                      <a:lnTo>
                        <a:pt x="2918" y="3075"/>
                      </a:lnTo>
                      <a:lnTo>
                        <a:pt x="2930" y="3075"/>
                      </a:lnTo>
                      <a:lnTo>
                        <a:pt x="3002" y="3027"/>
                      </a:lnTo>
                      <a:lnTo>
                        <a:pt x="3068" y="2967"/>
                      </a:lnTo>
                      <a:lnTo>
                        <a:pt x="3115" y="2913"/>
                      </a:lnTo>
                      <a:lnTo>
                        <a:pt x="3157" y="2853"/>
                      </a:lnTo>
                      <a:lnTo>
                        <a:pt x="3193" y="2787"/>
                      </a:lnTo>
                      <a:lnTo>
                        <a:pt x="3223" y="2721"/>
                      </a:lnTo>
                      <a:lnTo>
                        <a:pt x="3247" y="2643"/>
                      </a:lnTo>
                      <a:lnTo>
                        <a:pt x="3259" y="2565"/>
                      </a:lnTo>
                      <a:lnTo>
                        <a:pt x="3271" y="2482"/>
                      </a:lnTo>
                      <a:lnTo>
                        <a:pt x="3271" y="2398"/>
                      </a:lnTo>
                      <a:lnTo>
                        <a:pt x="3265" y="2302"/>
                      </a:lnTo>
                      <a:lnTo>
                        <a:pt x="3253" y="2206"/>
                      </a:lnTo>
                      <a:lnTo>
                        <a:pt x="3235" y="2110"/>
                      </a:lnTo>
                      <a:lnTo>
                        <a:pt x="3211" y="2008"/>
                      </a:lnTo>
                      <a:lnTo>
                        <a:pt x="3175" y="1906"/>
                      </a:lnTo>
                      <a:lnTo>
                        <a:pt x="3139" y="1804"/>
                      </a:lnTo>
                      <a:lnTo>
                        <a:pt x="3091" y="1702"/>
                      </a:lnTo>
                      <a:lnTo>
                        <a:pt x="3038" y="1594"/>
                      </a:lnTo>
                      <a:lnTo>
                        <a:pt x="2918" y="1391"/>
                      </a:lnTo>
                      <a:lnTo>
                        <a:pt x="2775" y="1181"/>
                      </a:lnTo>
                      <a:lnTo>
                        <a:pt x="2613" y="983"/>
                      </a:lnTo>
                      <a:lnTo>
                        <a:pt x="2428" y="791"/>
                      </a:lnTo>
                      <a:lnTo>
                        <a:pt x="2278" y="653"/>
                      </a:lnTo>
                      <a:lnTo>
                        <a:pt x="2123" y="527"/>
                      </a:lnTo>
                      <a:lnTo>
                        <a:pt x="1967" y="419"/>
                      </a:lnTo>
                      <a:lnTo>
                        <a:pt x="1806" y="318"/>
                      </a:lnTo>
                      <a:lnTo>
                        <a:pt x="1650" y="234"/>
                      </a:lnTo>
                      <a:lnTo>
                        <a:pt x="1489" y="156"/>
                      </a:lnTo>
                      <a:lnTo>
                        <a:pt x="1334" y="96"/>
                      </a:lnTo>
                      <a:lnTo>
                        <a:pt x="1184" y="54"/>
                      </a:lnTo>
                      <a:lnTo>
                        <a:pt x="1035" y="18"/>
                      </a:lnTo>
                      <a:lnTo>
                        <a:pt x="891" y="0"/>
                      </a:lnTo>
                      <a:lnTo>
                        <a:pt x="754" y="0"/>
                      </a:lnTo>
                      <a:lnTo>
                        <a:pt x="622" y="12"/>
                      </a:lnTo>
                      <a:lnTo>
                        <a:pt x="502" y="36"/>
                      </a:lnTo>
                      <a:lnTo>
                        <a:pt x="395" y="78"/>
                      </a:lnTo>
                      <a:lnTo>
                        <a:pt x="293" y="138"/>
                      </a:lnTo>
                      <a:lnTo>
                        <a:pt x="204" y="210"/>
                      </a:lnTo>
                      <a:lnTo>
                        <a:pt x="156" y="264"/>
                      </a:lnTo>
                      <a:lnTo>
                        <a:pt x="114" y="324"/>
                      </a:lnTo>
                      <a:lnTo>
                        <a:pt x="78" y="389"/>
                      </a:lnTo>
                      <a:lnTo>
                        <a:pt x="48" y="461"/>
                      </a:lnTo>
                      <a:lnTo>
                        <a:pt x="30" y="533"/>
                      </a:lnTo>
                      <a:lnTo>
                        <a:pt x="12" y="611"/>
                      </a:lnTo>
                      <a:lnTo>
                        <a:pt x="6" y="695"/>
                      </a:lnTo>
                      <a:lnTo>
                        <a:pt x="0" y="779"/>
                      </a:lnTo>
                      <a:lnTo>
                        <a:pt x="6" y="875"/>
                      </a:lnTo>
                      <a:lnTo>
                        <a:pt x="18" y="971"/>
                      </a:lnTo>
                      <a:lnTo>
                        <a:pt x="36" y="1067"/>
                      </a:lnTo>
                      <a:lnTo>
                        <a:pt x="60" y="1169"/>
                      </a:lnTo>
                      <a:lnTo>
                        <a:pt x="96" y="1271"/>
                      </a:lnTo>
                      <a:lnTo>
                        <a:pt x="132" y="1373"/>
                      </a:lnTo>
                      <a:lnTo>
                        <a:pt x="180" y="1474"/>
                      </a:lnTo>
                      <a:lnTo>
                        <a:pt x="233" y="1582"/>
                      </a:lnTo>
                      <a:lnTo>
                        <a:pt x="287" y="1684"/>
                      </a:lnTo>
                      <a:lnTo>
                        <a:pt x="353" y="1786"/>
                      </a:lnTo>
                      <a:lnTo>
                        <a:pt x="496" y="1990"/>
                      </a:lnTo>
                      <a:lnTo>
                        <a:pt x="664" y="2188"/>
                      </a:lnTo>
                      <a:lnTo>
                        <a:pt x="849" y="2380"/>
                      </a:lnTo>
                      <a:lnTo>
                        <a:pt x="981" y="2500"/>
                      </a:lnTo>
                      <a:lnTo>
                        <a:pt x="1112" y="2607"/>
                      </a:lnTo>
                      <a:lnTo>
                        <a:pt x="1244" y="2709"/>
                      </a:lnTo>
                      <a:lnTo>
                        <a:pt x="1381" y="2805"/>
                      </a:lnTo>
                      <a:lnTo>
                        <a:pt x="1519" y="2889"/>
                      </a:lnTo>
                      <a:lnTo>
                        <a:pt x="1656" y="2961"/>
                      </a:lnTo>
                      <a:lnTo>
                        <a:pt x="1788" y="3021"/>
                      </a:lnTo>
                      <a:lnTo>
                        <a:pt x="1926" y="3075"/>
                      </a:lnTo>
                      <a:lnTo>
                        <a:pt x="1937" y="3075"/>
                      </a:lnTo>
                      <a:lnTo>
                        <a:pt x="1800" y="3021"/>
                      </a:lnTo>
                      <a:lnTo>
                        <a:pt x="1662" y="2961"/>
                      </a:lnTo>
                      <a:lnTo>
                        <a:pt x="1525" y="2889"/>
                      </a:lnTo>
                      <a:lnTo>
                        <a:pt x="1387" y="2805"/>
                      </a:lnTo>
                      <a:lnTo>
                        <a:pt x="1250" y="2709"/>
                      </a:lnTo>
                      <a:lnTo>
                        <a:pt x="1118" y="2607"/>
                      </a:lnTo>
                      <a:lnTo>
                        <a:pt x="981" y="2500"/>
                      </a:lnTo>
                      <a:lnTo>
                        <a:pt x="849" y="238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34" name="Group 6"/>
                <p:cNvGrpSpPr>
                  <a:grpSpLocks/>
                </p:cNvGrpSpPr>
                <p:nvPr userDrawn="1"/>
              </p:nvGrpSpPr>
              <p:grpSpPr bwMode="auto">
                <a:xfrm>
                  <a:off x="0" y="522"/>
                  <a:ext cx="4751" cy="3794"/>
                  <a:chOff x="0" y="522"/>
                  <a:chExt cx="4751" cy="3794"/>
                </a:xfrm>
              </p:grpSpPr>
              <p:sp>
                <p:nvSpPr>
                  <p:cNvPr id="35" name="Freeform 7"/>
                  <p:cNvSpPr>
                    <a:spLocks/>
                  </p:cNvSpPr>
                  <p:nvPr userDrawn="1"/>
                </p:nvSpPr>
                <p:spPr bwMode="hidden">
                  <a:xfrm>
                    <a:off x="400" y="815"/>
                    <a:ext cx="3964" cy="3501"/>
                  </a:xfrm>
                  <a:custGeom>
                    <a:avLst/>
                    <a:gdLst>
                      <a:gd name="T0" fmla="*/ 3970 w 3952"/>
                      <a:gd name="T1" fmla="*/ 2860 h 3501"/>
                      <a:gd name="T2" fmla="*/ 3934 w 3952"/>
                      <a:gd name="T3" fmla="*/ 2614 h 3501"/>
                      <a:gd name="T4" fmla="*/ 3863 w 3952"/>
                      <a:gd name="T5" fmla="*/ 2368 h 3501"/>
                      <a:gd name="T6" fmla="*/ 3753 w 3952"/>
                      <a:gd name="T7" fmla="*/ 2110 h 3501"/>
                      <a:gd name="T8" fmla="*/ 3615 w 3952"/>
                      <a:gd name="T9" fmla="*/ 1853 h 3501"/>
                      <a:gd name="T10" fmla="*/ 3452 w 3952"/>
                      <a:gd name="T11" fmla="*/ 1595 h 3501"/>
                      <a:gd name="T12" fmla="*/ 3261 w 3952"/>
                      <a:gd name="T13" fmla="*/ 1343 h 3501"/>
                      <a:gd name="T14" fmla="*/ 3043 w 3952"/>
                      <a:gd name="T15" fmla="*/ 1103 h 3501"/>
                      <a:gd name="T16" fmla="*/ 2737 w 3952"/>
                      <a:gd name="T17" fmla="*/ 815 h 3501"/>
                      <a:gd name="T18" fmla="*/ 2346 w 3952"/>
                      <a:gd name="T19" fmla="*/ 522 h 3501"/>
                      <a:gd name="T20" fmla="*/ 1955 w 3952"/>
                      <a:gd name="T21" fmla="*/ 288 h 3501"/>
                      <a:gd name="T22" fmla="*/ 1565 w 3952"/>
                      <a:gd name="T23" fmla="*/ 126 h 3501"/>
                      <a:gd name="T24" fmla="*/ 1192 w 3952"/>
                      <a:gd name="T25" fmla="*/ 24 h 3501"/>
                      <a:gd name="T26" fmla="*/ 843 w 3952"/>
                      <a:gd name="T27" fmla="*/ 0 h 3501"/>
                      <a:gd name="T28" fmla="*/ 530 w 3952"/>
                      <a:gd name="T29" fmla="*/ 48 h 3501"/>
                      <a:gd name="T30" fmla="*/ 265 w 3952"/>
                      <a:gd name="T31" fmla="*/ 174 h 3501"/>
                      <a:gd name="T32" fmla="*/ 114 w 3952"/>
                      <a:gd name="T33" fmla="*/ 312 h 3501"/>
                      <a:gd name="T34" fmla="*/ 0 w 3952"/>
                      <a:gd name="T35" fmla="*/ 486 h 3501"/>
                      <a:gd name="T36" fmla="*/ 72 w 3952"/>
                      <a:gd name="T37" fmla="*/ 372 h 3501"/>
                      <a:gd name="T38" fmla="*/ 271 w 3952"/>
                      <a:gd name="T39" fmla="*/ 174 h 3501"/>
                      <a:gd name="T40" fmla="*/ 530 w 3952"/>
                      <a:gd name="T41" fmla="*/ 48 h 3501"/>
                      <a:gd name="T42" fmla="*/ 843 w 3952"/>
                      <a:gd name="T43" fmla="*/ 6 h 3501"/>
                      <a:gd name="T44" fmla="*/ 1192 w 3952"/>
                      <a:gd name="T45" fmla="*/ 30 h 3501"/>
                      <a:gd name="T46" fmla="*/ 1565 w 3952"/>
                      <a:gd name="T47" fmla="*/ 132 h 3501"/>
                      <a:gd name="T48" fmla="*/ 1955 w 3952"/>
                      <a:gd name="T49" fmla="*/ 294 h 3501"/>
                      <a:gd name="T50" fmla="*/ 2346 w 3952"/>
                      <a:gd name="T51" fmla="*/ 528 h 3501"/>
                      <a:gd name="T52" fmla="*/ 2731 w 3952"/>
                      <a:gd name="T53" fmla="*/ 821 h 3501"/>
                      <a:gd name="T54" fmla="*/ 3146 w 3952"/>
                      <a:gd name="T55" fmla="*/ 1223 h 3501"/>
                      <a:gd name="T56" fmla="*/ 3356 w 3952"/>
                      <a:gd name="T57" fmla="*/ 1469 h 3501"/>
                      <a:gd name="T58" fmla="*/ 3532 w 3952"/>
                      <a:gd name="T59" fmla="*/ 1727 h 3501"/>
                      <a:gd name="T60" fmla="*/ 3687 w 3952"/>
                      <a:gd name="T61" fmla="*/ 1984 h 3501"/>
                      <a:gd name="T62" fmla="*/ 3808 w 3952"/>
                      <a:gd name="T63" fmla="*/ 2236 h 3501"/>
                      <a:gd name="T64" fmla="*/ 3899 w 3952"/>
                      <a:gd name="T65" fmla="*/ 2494 h 3501"/>
                      <a:gd name="T66" fmla="*/ 3958 w 3952"/>
                      <a:gd name="T67" fmla="*/ 2740 h 3501"/>
                      <a:gd name="T68" fmla="*/ 3976 w 3952"/>
                      <a:gd name="T69" fmla="*/ 2973 h 3501"/>
                      <a:gd name="T70" fmla="*/ 3946 w 3952"/>
                      <a:gd name="T71" fmla="*/ 3255 h 3501"/>
                      <a:gd name="T72" fmla="*/ 3857 w 3952"/>
                      <a:gd name="T73" fmla="*/ 3501 h 3501"/>
                      <a:gd name="T74" fmla="*/ 3910 w 3952"/>
                      <a:gd name="T75" fmla="*/ 3387 h 3501"/>
                      <a:gd name="T76" fmla="*/ 3970 w 3952"/>
                      <a:gd name="T77" fmla="*/ 3123 h 3501"/>
                      <a:gd name="T78" fmla="*/ 3976 w 3952"/>
                      <a:gd name="T79" fmla="*/ 2973 h 350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952" h="3501">
                        <a:moveTo>
                          <a:pt x="3952" y="2973"/>
                        </a:moveTo>
                        <a:lnTo>
                          <a:pt x="3946" y="2860"/>
                        </a:lnTo>
                        <a:lnTo>
                          <a:pt x="3934" y="2740"/>
                        </a:lnTo>
                        <a:lnTo>
                          <a:pt x="3910" y="2614"/>
                        </a:lnTo>
                        <a:lnTo>
                          <a:pt x="3875" y="2494"/>
                        </a:lnTo>
                        <a:lnTo>
                          <a:pt x="3839" y="2368"/>
                        </a:lnTo>
                        <a:lnTo>
                          <a:pt x="3785" y="2236"/>
                        </a:lnTo>
                        <a:lnTo>
                          <a:pt x="3731" y="2110"/>
                        </a:lnTo>
                        <a:lnTo>
                          <a:pt x="3665" y="1978"/>
                        </a:lnTo>
                        <a:lnTo>
                          <a:pt x="3593" y="1853"/>
                        </a:lnTo>
                        <a:lnTo>
                          <a:pt x="3516" y="1721"/>
                        </a:lnTo>
                        <a:lnTo>
                          <a:pt x="3432" y="1595"/>
                        </a:lnTo>
                        <a:lnTo>
                          <a:pt x="3336" y="1469"/>
                        </a:lnTo>
                        <a:lnTo>
                          <a:pt x="3241" y="1343"/>
                        </a:lnTo>
                        <a:lnTo>
                          <a:pt x="3133" y="1223"/>
                        </a:lnTo>
                        <a:lnTo>
                          <a:pt x="3025" y="1103"/>
                        </a:lnTo>
                        <a:lnTo>
                          <a:pt x="2906" y="983"/>
                        </a:lnTo>
                        <a:lnTo>
                          <a:pt x="2721" y="815"/>
                        </a:lnTo>
                        <a:lnTo>
                          <a:pt x="2529" y="660"/>
                        </a:lnTo>
                        <a:lnTo>
                          <a:pt x="2332" y="522"/>
                        </a:lnTo>
                        <a:lnTo>
                          <a:pt x="2141" y="396"/>
                        </a:lnTo>
                        <a:lnTo>
                          <a:pt x="1943" y="288"/>
                        </a:lnTo>
                        <a:lnTo>
                          <a:pt x="1746" y="198"/>
                        </a:lnTo>
                        <a:lnTo>
                          <a:pt x="1555" y="126"/>
                        </a:lnTo>
                        <a:lnTo>
                          <a:pt x="1363" y="66"/>
                        </a:lnTo>
                        <a:lnTo>
                          <a:pt x="1184" y="24"/>
                        </a:lnTo>
                        <a:lnTo>
                          <a:pt x="1005" y="6"/>
                        </a:lnTo>
                        <a:lnTo>
                          <a:pt x="837" y="0"/>
                        </a:lnTo>
                        <a:lnTo>
                          <a:pt x="676" y="12"/>
                        </a:lnTo>
                        <a:lnTo>
                          <a:pt x="526" y="48"/>
                        </a:lnTo>
                        <a:lnTo>
                          <a:pt x="389" y="102"/>
                        </a:lnTo>
                        <a:lnTo>
                          <a:pt x="263" y="174"/>
                        </a:lnTo>
                        <a:lnTo>
                          <a:pt x="155" y="264"/>
                        </a:lnTo>
                        <a:lnTo>
                          <a:pt x="114" y="312"/>
                        </a:lnTo>
                        <a:lnTo>
                          <a:pt x="72" y="366"/>
                        </a:lnTo>
                        <a:lnTo>
                          <a:pt x="0" y="486"/>
                        </a:lnTo>
                        <a:lnTo>
                          <a:pt x="0" y="498"/>
                        </a:lnTo>
                        <a:lnTo>
                          <a:pt x="72" y="372"/>
                        </a:lnTo>
                        <a:lnTo>
                          <a:pt x="161" y="264"/>
                        </a:lnTo>
                        <a:lnTo>
                          <a:pt x="269" y="174"/>
                        </a:lnTo>
                        <a:lnTo>
                          <a:pt x="395" y="102"/>
                        </a:lnTo>
                        <a:lnTo>
                          <a:pt x="526" y="48"/>
                        </a:lnTo>
                        <a:lnTo>
                          <a:pt x="676" y="18"/>
                        </a:lnTo>
                        <a:lnTo>
                          <a:pt x="837" y="6"/>
                        </a:lnTo>
                        <a:lnTo>
                          <a:pt x="1005" y="6"/>
                        </a:lnTo>
                        <a:lnTo>
                          <a:pt x="1184" y="30"/>
                        </a:lnTo>
                        <a:lnTo>
                          <a:pt x="1363" y="72"/>
                        </a:lnTo>
                        <a:lnTo>
                          <a:pt x="1555" y="132"/>
                        </a:lnTo>
                        <a:lnTo>
                          <a:pt x="1746" y="204"/>
                        </a:lnTo>
                        <a:lnTo>
                          <a:pt x="1943" y="294"/>
                        </a:lnTo>
                        <a:lnTo>
                          <a:pt x="2135" y="402"/>
                        </a:lnTo>
                        <a:lnTo>
                          <a:pt x="2332" y="528"/>
                        </a:lnTo>
                        <a:lnTo>
                          <a:pt x="2523" y="666"/>
                        </a:lnTo>
                        <a:lnTo>
                          <a:pt x="2715" y="821"/>
                        </a:lnTo>
                        <a:lnTo>
                          <a:pt x="2900" y="989"/>
                        </a:lnTo>
                        <a:lnTo>
                          <a:pt x="3127" y="1223"/>
                        </a:lnTo>
                        <a:lnTo>
                          <a:pt x="3235" y="1349"/>
                        </a:lnTo>
                        <a:lnTo>
                          <a:pt x="3336" y="1469"/>
                        </a:lnTo>
                        <a:lnTo>
                          <a:pt x="3426" y="1595"/>
                        </a:lnTo>
                        <a:lnTo>
                          <a:pt x="3510" y="1727"/>
                        </a:lnTo>
                        <a:lnTo>
                          <a:pt x="3593" y="1853"/>
                        </a:lnTo>
                        <a:lnTo>
                          <a:pt x="3665" y="1984"/>
                        </a:lnTo>
                        <a:lnTo>
                          <a:pt x="3731" y="2110"/>
                        </a:lnTo>
                        <a:lnTo>
                          <a:pt x="3785" y="2236"/>
                        </a:lnTo>
                        <a:lnTo>
                          <a:pt x="3833" y="2368"/>
                        </a:lnTo>
                        <a:lnTo>
                          <a:pt x="3875" y="2494"/>
                        </a:lnTo>
                        <a:lnTo>
                          <a:pt x="3910" y="2614"/>
                        </a:lnTo>
                        <a:lnTo>
                          <a:pt x="3934" y="2740"/>
                        </a:lnTo>
                        <a:lnTo>
                          <a:pt x="3946" y="2860"/>
                        </a:lnTo>
                        <a:lnTo>
                          <a:pt x="3952" y="2973"/>
                        </a:lnTo>
                        <a:lnTo>
                          <a:pt x="3946" y="3123"/>
                        </a:lnTo>
                        <a:lnTo>
                          <a:pt x="3922" y="3255"/>
                        </a:lnTo>
                        <a:lnTo>
                          <a:pt x="3886" y="3387"/>
                        </a:lnTo>
                        <a:lnTo>
                          <a:pt x="3833" y="3501"/>
                        </a:lnTo>
                        <a:lnTo>
                          <a:pt x="3886" y="3387"/>
                        </a:lnTo>
                        <a:lnTo>
                          <a:pt x="3928" y="3255"/>
                        </a:lnTo>
                        <a:lnTo>
                          <a:pt x="3946" y="3123"/>
                        </a:lnTo>
                        <a:lnTo>
                          <a:pt x="3952" y="297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8"/>
                  <p:cNvSpPr>
                    <a:spLocks/>
                  </p:cNvSpPr>
                  <p:nvPr userDrawn="1"/>
                </p:nvSpPr>
                <p:spPr bwMode="hidden">
                  <a:xfrm>
                    <a:off x="406" y="953"/>
                    <a:ext cx="3803" cy="3363"/>
                  </a:xfrm>
                  <a:custGeom>
                    <a:avLst/>
                    <a:gdLst>
                      <a:gd name="T0" fmla="*/ 680 w 3791"/>
                      <a:gd name="T1" fmla="*/ 2416 h 3363"/>
                      <a:gd name="T2" fmla="*/ 421 w 3791"/>
                      <a:gd name="T3" fmla="*/ 2062 h 3363"/>
                      <a:gd name="T4" fmla="*/ 217 w 3791"/>
                      <a:gd name="T5" fmla="*/ 1703 h 3363"/>
                      <a:gd name="T6" fmla="*/ 78 w 3791"/>
                      <a:gd name="T7" fmla="*/ 1343 h 3363"/>
                      <a:gd name="T8" fmla="*/ 12 w 3791"/>
                      <a:gd name="T9" fmla="*/ 1001 h 3363"/>
                      <a:gd name="T10" fmla="*/ 18 w 3791"/>
                      <a:gd name="T11" fmla="*/ 701 h 3363"/>
                      <a:gd name="T12" fmla="*/ 96 w 3791"/>
                      <a:gd name="T13" fmla="*/ 450 h 3363"/>
                      <a:gd name="T14" fmla="*/ 241 w 3791"/>
                      <a:gd name="T15" fmla="*/ 246 h 3363"/>
                      <a:gd name="T16" fmla="*/ 584 w 3791"/>
                      <a:gd name="T17" fmla="*/ 48 h 3363"/>
                      <a:gd name="T18" fmla="*/ 1034 w 3791"/>
                      <a:gd name="T19" fmla="*/ 6 h 3363"/>
                      <a:gd name="T20" fmla="*/ 1553 w 3791"/>
                      <a:gd name="T21" fmla="*/ 120 h 3363"/>
                      <a:gd name="T22" fmla="*/ 2101 w 3791"/>
                      <a:gd name="T23" fmla="*/ 378 h 3363"/>
                      <a:gd name="T24" fmla="*/ 2647 w 3791"/>
                      <a:gd name="T25" fmla="*/ 773 h 3363"/>
                      <a:gd name="T26" fmla="*/ 3135 w 3791"/>
                      <a:gd name="T27" fmla="*/ 1265 h 3363"/>
                      <a:gd name="T28" fmla="*/ 3400 w 3791"/>
                      <a:gd name="T29" fmla="*/ 1625 h 3363"/>
                      <a:gd name="T30" fmla="*/ 3604 w 3791"/>
                      <a:gd name="T31" fmla="*/ 1984 h 3363"/>
                      <a:gd name="T32" fmla="*/ 3743 w 3791"/>
                      <a:gd name="T33" fmla="*/ 2344 h 3363"/>
                      <a:gd name="T34" fmla="*/ 3809 w 3791"/>
                      <a:gd name="T35" fmla="*/ 2686 h 3363"/>
                      <a:gd name="T36" fmla="*/ 3773 w 3791"/>
                      <a:gd name="T37" fmla="*/ 3105 h 3363"/>
                      <a:gd name="T38" fmla="*/ 3652 w 3791"/>
                      <a:gd name="T39" fmla="*/ 3363 h 3363"/>
                      <a:gd name="T40" fmla="*/ 3803 w 3791"/>
                      <a:gd name="T41" fmla="*/ 2967 h 3363"/>
                      <a:gd name="T42" fmla="*/ 3815 w 3791"/>
                      <a:gd name="T43" fmla="*/ 2794 h 3363"/>
                      <a:gd name="T44" fmla="*/ 3773 w 3791"/>
                      <a:gd name="T45" fmla="*/ 2458 h 3363"/>
                      <a:gd name="T46" fmla="*/ 3659 w 3791"/>
                      <a:gd name="T47" fmla="*/ 2104 h 3363"/>
                      <a:gd name="T48" fmla="*/ 3478 w 3791"/>
                      <a:gd name="T49" fmla="*/ 1739 h 3363"/>
                      <a:gd name="T50" fmla="*/ 3231 w 3791"/>
                      <a:gd name="T51" fmla="*/ 1385 h 3363"/>
                      <a:gd name="T52" fmla="*/ 2822 w 3791"/>
                      <a:gd name="T53" fmla="*/ 929 h 3363"/>
                      <a:gd name="T54" fmla="*/ 2286 w 3791"/>
                      <a:gd name="T55" fmla="*/ 492 h 3363"/>
                      <a:gd name="T56" fmla="*/ 1732 w 3791"/>
                      <a:gd name="T57" fmla="*/ 192 h 3363"/>
                      <a:gd name="T58" fmla="*/ 1198 w 3791"/>
                      <a:gd name="T59" fmla="*/ 24 h 3363"/>
                      <a:gd name="T60" fmla="*/ 721 w 3791"/>
                      <a:gd name="T61" fmla="*/ 12 h 3363"/>
                      <a:gd name="T62" fmla="*/ 337 w 3791"/>
                      <a:gd name="T63" fmla="*/ 162 h 3363"/>
                      <a:gd name="T64" fmla="*/ 132 w 3791"/>
                      <a:gd name="T65" fmla="*/ 378 h 3363"/>
                      <a:gd name="T66" fmla="*/ 36 w 3791"/>
                      <a:gd name="T67" fmla="*/ 612 h 3363"/>
                      <a:gd name="T68" fmla="*/ 0 w 3791"/>
                      <a:gd name="T69" fmla="*/ 893 h 3363"/>
                      <a:gd name="T70" fmla="*/ 42 w 3791"/>
                      <a:gd name="T71" fmla="*/ 1229 h 3363"/>
                      <a:gd name="T72" fmla="*/ 163 w 3791"/>
                      <a:gd name="T73" fmla="*/ 1583 h 3363"/>
                      <a:gd name="T74" fmla="*/ 343 w 3791"/>
                      <a:gd name="T75" fmla="*/ 1942 h 3363"/>
                      <a:gd name="T76" fmla="*/ 584 w 3791"/>
                      <a:gd name="T77" fmla="*/ 2302 h 3363"/>
                      <a:gd name="T78" fmla="*/ 993 w 3791"/>
                      <a:gd name="T79" fmla="*/ 2758 h 3363"/>
                      <a:gd name="T80" fmla="*/ 1606 w 3791"/>
                      <a:gd name="T81" fmla="*/ 3237 h 3363"/>
                      <a:gd name="T82" fmla="*/ 1606 w 3791"/>
                      <a:gd name="T83" fmla="*/ 3237 h 3363"/>
                      <a:gd name="T84" fmla="*/ 999 w 3791"/>
                      <a:gd name="T85" fmla="*/ 2758 h 336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3791" h="3363">
                        <a:moveTo>
                          <a:pt x="993" y="2758"/>
                        </a:moveTo>
                        <a:lnTo>
                          <a:pt x="777" y="2536"/>
                        </a:lnTo>
                        <a:lnTo>
                          <a:pt x="676" y="2416"/>
                        </a:lnTo>
                        <a:lnTo>
                          <a:pt x="586" y="2302"/>
                        </a:lnTo>
                        <a:lnTo>
                          <a:pt x="496" y="2182"/>
                        </a:lnTo>
                        <a:lnTo>
                          <a:pt x="419" y="2062"/>
                        </a:lnTo>
                        <a:lnTo>
                          <a:pt x="341" y="1942"/>
                        </a:lnTo>
                        <a:lnTo>
                          <a:pt x="275" y="1822"/>
                        </a:lnTo>
                        <a:lnTo>
                          <a:pt x="215" y="1703"/>
                        </a:lnTo>
                        <a:lnTo>
                          <a:pt x="161" y="1583"/>
                        </a:lnTo>
                        <a:lnTo>
                          <a:pt x="114" y="1463"/>
                        </a:lnTo>
                        <a:lnTo>
                          <a:pt x="78" y="1343"/>
                        </a:lnTo>
                        <a:lnTo>
                          <a:pt x="48" y="1229"/>
                        </a:lnTo>
                        <a:lnTo>
                          <a:pt x="24" y="1115"/>
                        </a:lnTo>
                        <a:lnTo>
                          <a:pt x="12" y="1001"/>
                        </a:lnTo>
                        <a:lnTo>
                          <a:pt x="6" y="893"/>
                        </a:lnTo>
                        <a:lnTo>
                          <a:pt x="12" y="797"/>
                        </a:lnTo>
                        <a:lnTo>
                          <a:pt x="18" y="701"/>
                        </a:lnTo>
                        <a:lnTo>
                          <a:pt x="42" y="612"/>
                        </a:lnTo>
                        <a:lnTo>
                          <a:pt x="66" y="528"/>
                        </a:lnTo>
                        <a:lnTo>
                          <a:pt x="96" y="450"/>
                        </a:lnTo>
                        <a:lnTo>
                          <a:pt x="138" y="378"/>
                        </a:lnTo>
                        <a:lnTo>
                          <a:pt x="185" y="306"/>
                        </a:lnTo>
                        <a:lnTo>
                          <a:pt x="239" y="246"/>
                        </a:lnTo>
                        <a:lnTo>
                          <a:pt x="341" y="162"/>
                        </a:lnTo>
                        <a:lnTo>
                          <a:pt x="454" y="96"/>
                        </a:lnTo>
                        <a:lnTo>
                          <a:pt x="580" y="48"/>
                        </a:lnTo>
                        <a:lnTo>
                          <a:pt x="723" y="18"/>
                        </a:lnTo>
                        <a:lnTo>
                          <a:pt x="867" y="6"/>
                        </a:lnTo>
                        <a:lnTo>
                          <a:pt x="1028" y="6"/>
                        </a:lnTo>
                        <a:lnTo>
                          <a:pt x="1196" y="30"/>
                        </a:lnTo>
                        <a:lnTo>
                          <a:pt x="1363" y="66"/>
                        </a:lnTo>
                        <a:lnTo>
                          <a:pt x="1543" y="120"/>
                        </a:lnTo>
                        <a:lnTo>
                          <a:pt x="1722" y="192"/>
                        </a:lnTo>
                        <a:lnTo>
                          <a:pt x="1901" y="282"/>
                        </a:lnTo>
                        <a:lnTo>
                          <a:pt x="2087" y="378"/>
                        </a:lnTo>
                        <a:lnTo>
                          <a:pt x="2272" y="498"/>
                        </a:lnTo>
                        <a:lnTo>
                          <a:pt x="2451" y="624"/>
                        </a:lnTo>
                        <a:lnTo>
                          <a:pt x="2631" y="773"/>
                        </a:lnTo>
                        <a:lnTo>
                          <a:pt x="2804" y="929"/>
                        </a:lnTo>
                        <a:lnTo>
                          <a:pt x="3019" y="1151"/>
                        </a:lnTo>
                        <a:lnTo>
                          <a:pt x="3115" y="1265"/>
                        </a:lnTo>
                        <a:lnTo>
                          <a:pt x="3211" y="1385"/>
                        </a:lnTo>
                        <a:lnTo>
                          <a:pt x="3295" y="1505"/>
                        </a:lnTo>
                        <a:lnTo>
                          <a:pt x="3378" y="1625"/>
                        </a:lnTo>
                        <a:lnTo>
                          <a:pt x="3450" y="1745"/>
                        </a:lnTo>
                        <a:lnTo>
                          <a:pt x="3522" y="1864"/>
                        </a:lnTo>
                        <a:lnTo>
                          <a:pt x="3582" y="1984"/>
                        </a:lnTo>
                        <a:lnTo>
                          <a:pt x="3635" y="2104"/>
                        </a:lnTo>
                        <a:lnTo>
                          <a:pt x="3677" y="2224"/>
                        </a:lnTo>
                        <a:lnTo>
                          <a:pt x="3719" y="2344"/>
                        </a:lnTo>
                        <a:lnTo>
                          <a:pt x="3749" y="2458"/>
                        </a:lnTo>
                        <a:lnTo>
                          <a:pt x="3773" y="2572"/>
                        </a:lnTo>
                        <a:lnTo>
                          <a:pt x="3785" y="2686"/>
                        </a:lnTo>
                        <a:lnTo>
                          <a:pt x="3791" y="2794"/>
                        </a:lnTo>
                        <a:lnTo>
                          <a:pt x="3779" y="2955"/>
                        </a:lnTo>
                        <a:lnTo>
                          <a:pt x="3749" y="3105"/>
                        </a:lnTo>
                        <a:lnTo>
                          <a:pt x="3695" y="3243"/>
                        </a:lnTo>
                        <a:lnTo>
                          <a:pt x="3623" y="3363"/>
                        </a:lnTo>
                        <a:lnTo>
                          <a:pt x="3629" y="3363"/>
                        </a:lnTo>
                        <a:lnTo>
                          <a:pt x="3701" y="3243"/>
                        </a:lnTo>
                        <a:lnTo>
                          <a:pt x="3749" y="3111"/>
                        </a:lnTo>
                        <a:lnTo>
                          <a:pt x="3779" y="2967"/>
                        </a:lnTo>
                        <a:lnTo>
                          <a:pt x="3791" y="2806"/>
                        </a:lnTo>
                        <a:lnTo>
                          <a:pt x="3791" y="2800"/>
                        </a:lnTo>
                        <a:lnTo>
                          <a:pt x="3791" y="2794"/>
                        </a:lnTo>
                        <a:lnTo>
                          <a:pt x="3785" y="2686"/>
                        </a:lnTo>
                        <a:lnTo>
                          <a:pt x="3773" y="2572"/>
                        </a:lnTo>
                        <a:lnTo>
                          <a:pt x="3749" y="2458"/>
                        </a:lnTo>
                        <a:lnTo>
                          <a:pt x="3719" y="2338"/>
                        </a:lnTo>
                        <a:lnTo>
                          <a:pt x="3683" y="2224"/>
                        </a:lnTo>
                        <a:lnTo>
                          <a:pt x="3635" y="2104"/>
                        </a:lnTo>
                        <a:lnTo>
                          <a:pt x="3582" y="1984"/>
                        </a:lnTo>
                        <a:lnTo>
                          <a:pt x="3522" y="1864"/>
                        </a:lnTo>
                        <a:lnTo>
                          <a:pt x="3456" y="1739"/>
                        </a:lnTo>
                        <a:lnTo>
                          <a:pt x="3378" y="1619"/>
                        </a:lnTo>
                        <a:lnTo>
                          <a:pt x="3300" y="1499"/>
                        </a:lnTo>
                        <a:lnTo>
                          <a:pt x="3211" y="1385"/>
                        </a:lnTo>
                        <a:lnTo>
                          <a:pt x="3121" y="1265"/>
                        </a:lnTo>
                        <a:lnTo>
                          <a:pt x="3019" y="1151"/>
                        </a:lnTo>
                        <a:lnTo>
                          <a:pt x="2804" y="929"/>
                        </a:lnTo>
                        <a:lnTo>
                          <a:pt x="2631" y="767"/>
                        </a:lnTo>
                        <a:lnTo>
                          <a:pt x="2451" y="624"/>
                        </a:lnTo>
                        <a:lnTo>
                          <a:pt x="2272" y="492"/>
                        </a:lnTo>
                        <a:lnTo>
                          <a:pt x="2087" y="378"/>
                        </a:lnTo>
                        <a:lnTo>
                          <a:pt x="1901" y="276"/>
                        </a:lnTo>
                        <a:lnTo>
                          <a:pt x="1722" y="192"/>
                        </a:lnTo>
                        <a:lnTo>
                          <a:pt x="1543" y="120"/>
                        </a:lnTo>
                        <a:lnTo>
                          <a:pt x="1363" y="66"/>
                        </a:lnTo>
                        <a:lnTo>
                          <a:pt x="1190" y="24"/>
                        </a:lnTo>
                        <a:lnTo>
                          <a:pt x="1028" y="6"/>
                        </a:lnTo>
                        <a:lnTo>
                          <a:pt x="867" y="0"/>
                        </a:lnTo>
                        <a:lnTo>
                          <a:pt x="717" y="12"/>
                        </a:lnTo>
                        <a:lnTo>
                          <a:pt x="580" y="42"/>
                        </a:lnTo>
                        <a:lnTo>
                          <a:pt x="448" y="90"/>
                        </a:lnTo>
                        <a:lnTo>
                          <a:pt x="335" y="162"/>
                        </a:lnTo>
                        <a:lnTo>
                          <a:pt x="233" y="246"/>
                        </a:lnTo>
                        <a:lnTo>
                          <a:pt x="179" y="306"/>
                        </a:lnTo>
                        <a:lnTo>
                          <a:pt x="132" y="378"/>
                        </a:lnTo>
                        <a:lnTo>
                          <a:pt x="90" y="450"/>
                        </a:lnTo>
                        <a:lnTo>
                          <a:pt x="60" y="528"/>
                        </a:lnTo>
                        <a:lnTo>
                          <a:pt x="36" y="612"/>
                        </a:lnTo>
                        <a:lnTo>
                          <a:pt x="12" y="701"/>
                        </a:lnTo>
                        <a:lnTo>
                          <a:pt x="6" y="797"/>
                        </a:lnTo>
                        <a:lnTo>
                          <a:pt x="0" y="893"/>
                        </a:lnTo>
                        <a:lnTo>
                          <a:pt x="6" y="1001"/>
                        </a:lnTo>
                        <a:lnTo>
                          <a:pt x="24" y="1115"/>
                        </a:lnTo>
                        <a:lnTo>
                          <a:pt x="42" y="1229"/>
                        </a:lnTo>
                        <a:lnTo>
                          <a:pt x="78" y="1343"/>
                        </a:lnTo>
                        <a:lnTo>
                          <a:pt x="114" y="1463"/>
                        </a:lnTo>
                        <a:lnTo>
                          <a:pt x="161" y="1583"/>
                        </a:lnTo>
                        <a:lnTo>
                          <a:pt x="215" y="1703"/>
                        </a:lnTo>
                        <a:lnTo>
                          <a:pt x="275" y="1822"/>
                        </a:lnTo>
                        <a:lnTo>
                          <a:pt x="341" y="1942"/>
                        </a:lnTo>
                        <a:lnTo>
                          <a:pt x="413" y="2062"/>
                        </a:lnTo>
                        <a:lnTo>
                          <a:pt x="496" y="2182"/>
                        </a:lnTo>
                        <a:lnTo>
                          <a:pt x="580" y="2302"/>
                        </a:lnTo>
                        <a:lnTo>
                          <a:pt x="676" y="2422"/>
                        </a:lnTo>
                        <a:lnTo>
                          <a:pt x="771" y="2536"/>
                        </a:lnTo>
                        <a:lnTo>
                          <a:pt x="987" y="2758"/>
                        </a:lnTo>
                        <a:lnTo>
                          <a:pt x="1184" y="2931"/>
                        </a:lnTo>
                        <a:lnTo>
                          <a:pt x="1387" y="3093"/>
                        </a:lnTo>
                        <a:lnTo>
                          <a:pt x="1596" y="3237"/>
                        </a:lnTo>
                        <a:lnTo>
                          <a:pt x="1800" y="3363"/>
                        </a:lnTo>
                        <a:lnTo>
                          <a:pt x="1806" y="3363"/>
                        </a:lnTo>
                        <a:lnTo>
                          <a:pt x="1596" y="3237"/>
                        </a:lnTo>
                        <a:lnTo>
                          <a:pt x="1393" y="3093"/>
                        </a:lnTo>
                        <a:lnTo>
                          <a:pt x="1190" y="2931"/>
                        </a:lnTo>
                        <a:lnTo>
                          <a:pt x="993" y="275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9"/>
                  <p:cNvSpPr>
                    <a:spLocks/>
                  </p:cNvSpPr>
                  <p:nvPr userDrawn="1"/>
                </p:nvSpPr>
                <p:spPr bwMode="hidden">
                  <a:xfrm>
                    <a:off x="514" y="1091"/>
                    <a:ext cx="3538" cy="3225"/>
                  </a:xfrm>
                  <a:custGeom>
                    <a:avLst/>
                    <a:gdLst>
                      <a:gd name="T0" fmla="*/ 542 w 3527"/>
                      <a:gd name="T1" fmla="*/ 2146 h 3225"/>
                      <a:gd name="T2" fmla="*/ 319 w 3527"/>
                      <a:gd name="T3" fmla="*/ 1816 h 3225"/>
                      <a:gd name="T4" fmla="*/ 149 w 3527"/>
                      <a:gd name="T5" fmla="*/ 1481 h 3225"/>
                      <a:gd name="T6" fmla="*/ 41 w 3527"/>
                      <a:gd name="T7" fmla="*/ 1151 h 3225"/>
                      <a:gd name="T8" fmla="*/ 0 w 3527"/>
                      <a:gd name="T9" fmla="*/ 839 h 3225"/>
                      <a:gd name="T10" fmla="*/ 30 w 3527"/>
                      <a:gd name="T11" fmla="*/ 575 h 3225"/>
                      <a:gd name="T12" fmla="*/ 125 w 3527"/>
                      <a:gd name="T13" fmla="*/ 354 h 3225"/>
                      <a:gd name="T14" fmla="*/ 319 w 3527"/>
                      <a:gd name="T15" fmla="*/ 150 h 3225"/>
                      <a:gd name="T16" fmla="*/ 673 w 3527"/>
                      <a:gd name="T17" fmla="*/ 12 h 3225"/>
                      <a:gd name="T18" fmla="*/ 1118 w 3527"/>
                      <a:gd name="T19" fmla="*/ 24 h 3225"/>
                      <a:gd name="T20" fmla="*/ 1618 w 3527"/>
                      <a:gd name="T21" fmla="*/ 174 h 3225"/>
                      <a:gd name="T22" fmla="*/ 2130 w 3527"/>
                      <a:gd name="T23" fmla="*/ 456 h 3225"/>
                      <a:gd name="T24" fmla="*/ 2629 w 3527"/>
                      <a:gd name="T25" fmla="*/ 857 h 3225"/>
                      <a:gd name="T26" fmla="*/ 3093 w 3527"/>
                      <a:gd name="T27" fmla="*/ 1391 h 3225"/>
                      <a:gd name="T28" fmla="*/ 3296 w 3527"/>
                      <a:gd name="T29" fmla="*/ 1726 h 3225"/>
                      <a:gd name="T30" fmla="*/ 3448 w 3527"/>
                      <a:gd name="T31" fmla="*/ 2062 h 3225"/>
                      <a:gd name="T32" fmla="*/ 3531 w 3527"/>
                      <a:gd name="T33" fmla="*/ 2386 h 3225"/>
                      <a:gd name="T34" fmla="*/ 3543 w 3527"/>
                      <a:gd name="T35" fmla="*/ 2680 h 3225"/>
                      <a:gd name="T36" fmla="*/ 3496 w 3527"/>
                      <a:gd name="T37" fmla="*/ 2931 h 3225"/>
                      <a:gd name="T38" fmla="*/ 3381 w 3527"/>
                      <a:gd name="T39" fmla="*/ 3141 h 3225"/>
                      <a:gd name="T40" fmla="*/ 3302 w 3527"/>
                      <a:gd name="T41" fmla="*/ 3225 h 3225"/>
                      <a:gd name="T42" fmla="*/ 3332 w 3527"/>
                      <a:gd name="T43" fmla="*/ 3201 h 3225"/>
                      <a:gd name="T44" fmla="*/ 3466 w 3527"/>
                      <a:gd name="T45" fmla="*/ 3009 h 3225"/>
                      <a:gd name="T46" fmla="*/ 3537 w 3527"/>
                      <a:gd name="T47" fmla="*/ 2769 h 3225"/>
                      <a:gd name="T48" fmla="*/ 3543 w 3527"/>
                      <a:gd name="T49" fmla="*/ 2488 h 3225"/>
                      <a:gd name="T50" fmla="*/ 3484 w 3527"/>
                      <a:gd name="T51" fmla="*/ 2170 h 3225"/>
                      <a:gd name="T52" fmla="*/ 3356 w 3527"/>
                      <a:gd name="T53" fmla="*/ 1834 h 3225"/>
                      <a:gd name="T54" fmla="*/ 3165 w 3527"/>
                      <a:gd name="T55" fmla="*/ 1499 h 3225"/>
                      <a:gd name="T56" fmla="*/ 2834 w 3527"/>
                      <a:gd name="T57" fmla="*/ 1061 h 3225"/>
                      <a:gd name="T58" fmla="*/ 2298 w 3527"/>
                      <a:gd name="T59" fmla="*/ 575 h 3225"/>
                      <a:gd name="T60" fmla="*/ 1787 w 3527"/>
                      <a:gd name="T61" fmla="*/ 252 h 3225"/>
                      <a:gd name="T62" fmla="*/ 1281 w 3527"/>
                      <a:gd name="T63" fmla="*/ 60 h 3225"/>
                      <a:gd name="T64" fmla="*/ 813 w 3527"/>
                      <a:gd name="T65" fmla="*/ 0 h 3225"/>
                      <a:gd name="T66" fmla="*/ 420 w 3527"/>
                      <a:gd name="T67" fmla="*/ 84 h 3225"/>
                      <a:gd name="T68" fmla="*/ 169 w 3527"/>
                      <a:gd name="T69" fmla="*/ 288 h 3225"/>
                      <a:gd name="T70" fmla="*/ 53 w 3527"/>
                      <a:gd name="T71" fmla="*/ 498 h 3225"/>
                      <a:gd name="T72" fmla="*/ 0 w 3527"/>
                      <a:gd name="T73" fmla="*/ 749 h 3225"/>
                      <a:gd name="T74" fmla="*/ 18 w 3527"/>
                      <a:gd name="T75" fmla="*/ 1043 h 3225"/>
                      <a:gd name="T76" fmla="*/ 101 w 3527"/>
                      <a:gd name="T77" fmla="*/ 1373 h 3225"/>
                      <a:gd name="T78" fmla="*/ 253 w 3527"/>
                      <a:gd name="T79" fmla="*/ 1708 h 3225"/>
                      <a:gd name="T80" fmla="*/ 456 w 3527"/>
                      <a:gd name="T81" fmla="*/ 2038 h 3225"/>
                      <a:gd name="T82" fmla="*/ 920 w 3527"/>
                      <a:gd name="T83" fmla="*/ 2572 h 3225"/>
                      <a:gd name="T84" fmla="*/ 1263 w 3527"/>
                      <a:gd name="T85" fmla="*/ 2865 h 3225"/>
                      <a:gd name="T86" fmla="*/ 1618 w 3527"/>
                      <a:gd name="T87" fmla="*/ 3099 h 3225"/>
                      <a:gd name="T88" fmla="*/ 1865 w 3527"/>
                      <a:gd name="T89" fmla="*/ 3225 h 3225"/>
                      <a:gd name="T90" fmla="*/ 1504 w 3527"/>
                      <a:gd name="T91" fmla="*/ 3027 h 3225"/>
                      <a:gd name="T92" fmla="*/ 1150 w 3527"/>
                      <a:gd name="T93" fmla="*/ 2769 h 322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3527" h="3225">
                        <a:moveTo>
                          <a:pt x="914" y="2572"/>
                        </a:moveTo>
                        <a:lnTo>
                          <a:pt x="717" y="2362"/>
                        </a:lnTo>
                        <a:lnTo>
                          <a:pt x="538" y="2146"/>
                        </a:lnTo>
                        <a:lnTo>
                          <a:pt x="460" y="2038"/>
                        </a:lnTo>
                        <a:lnTo>
                          <a:pt x="382" y="1930"/>
                        </a:lnTo>
                        <a:lnTo>
                          <a:pt x="317" y="1816"/>
                        </a:lnTo>
                        <a:lnTo>
                          <a:pt x="251" y="1702"/>
                        </a:lnTo>
                        <a:lnTo>
                          <a:pt x="197" y="1589"/>
                        </a:lnTo>
                        <a:lnTo>
                          <a:pt x="149" y="1481"/>
                        </a:lnTo>
                        <a:lnTo>
                          <a:pt x="107" y="1367"/>
                        </a:lnTo>
                        <a:lnTo>
                          <a:pt x="71" y="1259"/>
                        </a:lnTo>
                        <a:lnTo>
                          <a:pt x="41" y="1151"/>
                        </a:lnTo>
                        <a:lnTo>
                          <a:pt x="18" y="1043"/>
                        </a:lnTo>
                        <a:lnTo>
                          <a:pt x="6" y="941"/>
                        </a:lnTo>
                        <a:lnTo>
                          <a:pt x="0" y="839"/>
                        </a:lnTo>
                        <a:lnTo>
                          <a:pt x="6" y="749"/>
                        </a:lnTo>
                        <a:lnTo>
                          <a:pt x="12" y="659"/>
                        </a:lnTo>
                        <a:lnTo>
                          <a:pt x="30" y="575"/>
                        </a:lnTo>
                        <a:lnTo>
                          <a:pt x="59" y="498"/>
                        </a:lnTo>
                        <a:lnTo>
                          <a:pt x="89" y="420"/>
                        </a:lnTo>
                        <a:lnTo>
                          <a:pt x="125" y="354"/>
                        </a:lnTo>
                        <a:lnTo>
                          <a:pt x="173" y="288"/>
                        </a:lnTo>
                        <a:lnTo>
                          <a:pt x="221" y="228"/>
                        </a:lnTo>
                        <a:lnTo>
                          <a:pt x="317" y="150"/>
                        </a:lnTo>
                        <a:lnTo>
                          <a:pt x="424" y="90"/>
                        </a:lnTo>
                        <a:lnTo>
                          <a:pt x="544" y="42"/>
                        </a:lnTo>
                        <a:lnTo>
                          <a:pt x="669" y="12"/>
                        </a:lnTo>
                        <a:lnTo>
                          <a:pt x="813" y="0"/>
                        </a:lnTo>
                        <a:lnTo>
                          <a:pt x="956" y="6"/>
                        </a:lnTo>
                        <a:lnTo>
                          <a:pt x="1112" y="24"/>
                        </a:lnTo>
                        <a:lnTo>
                          <a:pt x="1273" y="60"/>
                        </a:lnTo>
                        <a:lnTo>
                          <a:pt x="1441" y="114"/>
                        </a:lnTo>
                        <a:lnTo>
                          <a:pt x="1608" y="174"/>
                        </a:lnTo>
                        <a:lnTo>
                          <a:pt x="1775" y="258"/>
                        </a:lnTo>
                        <a:lnTo>
                          <a:pt x="1949" y="348"/>
                        </a:lnTo>
                        <a:lnTo>
                          <a:pt x="2116" y="456"/>
                        </a:lnTo>
                        <a:lnTo>
                          <a:pt x="2284" y="575"/>
                        </a:lnTo>
                        <a:lnTo>
                          <a:pt x="2451" y="713"/>
                        </a:lnTo>
                        <a:lnTo>
                          <a:pt x="2613" y="857"/>
                        </a:lnTo>
                        <a:lnTo>
                          <a:pt x="2810" y="1067"/>
                        </a:lnTo>
                        <a:lnTo>
                          <a:pt x="2989" y="1283"/>
                        </a:lnTo>
                        <a:lnTo>
                          <a:pt x="3073" y="1391"/>
                        </a:lnTo>
                        <a:lnTo>
                          <a:pt x="3145" y="1505"/>
                        </a:lnTo>
                        <a:lnTo>
                          <a:pt x="3216" y="1612"/>
                        </a:lnTo>
                        <a:lnTo>
                          <a:pt x="3276" y="1726"/>
                        </a:lnTo>
                        <a:lnTo>
                          <a:pt x="3330" y="1840"/>
                        </a:lnTo>
                        <a:lnTo>
                          <a:pt x="3384" y="1948"/>
                        </a:lnTo>
                        <a:lnTo>
                          <a:pt x="3426" y="2062"/>
                        </a:lnTo>
                        <a:lnTo>
                          <a:pt x="3462" y="2170"/>
                        </a:lnTo>
                        <a:lnTo>
                          <a:pt x="3491" y="2278"/>
                        </a:lnTo>
                        <a:lnTo>
                          <a:pt x="3509" y="2386"/>
                        </a:lnTo>
                        <a:lnTo>
                          <a:pt x="3521" y="2488"/>
                        </a:lnTo>
                        <a:lnTo>
                          <a:pt x="3527" y="2590"/>
                        </a:lnTo>
                        <a:lnTo>
                          <a:pt x="3521" y="2680"/>
                        </a:lnTo>
                        <a:lnTo>
                          <a:pt x="3515" y="2769"/>
                        </a:lnTo>
                        <a:lnTo>
                          <a:pt x="3497" y="2853"/>
                        </a:lnTo>
                        <a:lnTo>
                          <a:pt x="3474" y="2931"/>
                        </a:lnTo>
                        <a:lnTo>
                          <a:pt x="3438" y="3009"/>
                        </a:lnTo>
                        <a:lnTo>
                          <a:pt x="3402" y="3075"/>
                        </a:lnTo>
                        <a:lnTo>
                          <a:pt x="3360" y="3141"/>
                        </a:lnTo>
                        <a:lnTo>
                          <a:pt x="3306" y="3201"/>
                        </a:lnTo>
                        <a:lnTo>
                          <a:pt x="3294" y="3213"/>
                        </a:lnTo>
                        <a:lnTo>
                          <a:pt x="3282" y="3225"/>
                        </a:lnTo>
                        <a:lnTo>
                          <a:pt x="3288" y="3225"/>
                        </a:lnTo>
                        <a:lnTo>
                          <a:pt x="3300" y="3213"/>
                        </a:lnTo>
                        <a:lnTo>
                          <a:pt x="3312" y="3201"/>
                        </a:lnTo>
                        <a:lnTo>
                          <a:pt x="3366" y="3141"/>
                        </a:lnTo>
                        <a:lnTo>
                          <a:pt x="3408" y="3075"/>
                        </a:lnTo>
                        <a:lnTo>
                          <a:pt x="3444" y="3009"/>
                        </a:lnTo>
                        <a:lnTo>
                          <a:pt x="3474" y="2931"/>
                        </a:lnTo>
                        <a:lnTo>
                          <a:pt x="3497" y="2853"/>
                        </a:lnTo>
                        <a:lnTo>
                          <a:pt x="3515" y="2769"/>
                        </a:lnTo>
                        <a:lnTo>
                          <a:pt x="3527" y="2680"/>
                        </a:lnTo>
                        <a:lnTo>
                          <a:pt x="3527" y="2590"/>
                        </a:lnTo>
                        <a:lnTo>
                          <a:pt x="3521" y="2488"/>
                        </a:lnTo>
                        <a:lnTo>
                          <a:pt x="3509" y="2386"/>
                        </a:lnTo>
                        <a:lnTo>
                          <a:pt x="3491" y="2278"/>
                        </a:lnTo>
                        <a:lnTo>
                          <a:pt x="3462" y="2170"/>
                        </a:lnTo>
                        <a:lnTo>
                          <a:pt x="3426" y="2056"/>
                        </a:lnTo>
                        <a:lnTo>
                          <a:pt x="3384" y="1948"/>
                        </a:lnTo>
                        <a:lnTo>
                          <a:pt x="3336" y="1834"/>
                        </a:lnTo>
                        <a:lnTo>
                          <a:pt x="3276" y="1726"/>
                        </a:lnTo>
                        <a:lnTo>
                          <a:pt x="3216" y="1612"/>
                        </a:lnTo>
                        <a:lnTo>
                          <a:pt x="3145" y="1499"/>
                        </a:lnTo>
                        <a:lnTo>
                          <a:pt x="3073" y="1391"/>
                        </a:lnTo>
                        <a:lnTo>
                          <a:pt x="2989" y="1277"/>
                        </a:lnTo>
                        <a:lnTo>
                          <a:pt x="2816" y="1061"/>
                        </a:lnTo>
                        <a:lnTo>
                          <a:pt x="2613" y="857"/>
                        </a:lnTo>
                        <a:lnTo>
                          <a:pt x="2451" y="707"/>
                        </a:lnTo>
                        <a:lnTo>
                          <a:pt x="2284" y="575"/>
                        </a:lnTo>
                        <a:lnTo>
                          <a:pt x="2116" y="456"/>
                        </a:lnTo>
                        <a:lnTo>
                          <a:pt x="1949" y="348"/>
                        </a:lnTo>
                        <a:lnTo>
                          <a:pt x="1775" y="252"/>
                        </a:lnTo>
                        <a:lnTo>
                          <a:pt x="1608" y="174"/>
                        </a:lnTo>
                        <a:lnTo>
                          <a:pt x="1435" y="108"/>
                        </a:lnTo>
                        <a:lnTo>
                          <a:pt x="1273" y="60"/>
                        </a:lnTo>
                        <a:lnTo>
                          <a:pt x="1112" y="24"/>
                        </a:lnTo>
                        <a:lnTo>
                          <a:pt x="956" y="0"/>
                        </a:lnTo>
                        <a:lnTo>
                          <a:pt x="807" y="0"/>
                        </a:lnTo>
                        <a:lnTo>
                          <a:pt x="669" y="12"/>
                        </a:lnTo>
                        <a:lnTo>
                          <a:pt x="538" y="42"/>
                        </a:lnTo>
                        <a:lnTo>
                          <a:pt x="418" y="84"/>
                        </a:lnTo>
                        <a:lnTo>
                          <a:pt x="311" y="150"/>
                        </a:lnTo>
                        <a:lnTo>
                          <a:pt x="215" y="228"/>
                        </a:lnTo>
                        <a:lnTo>
                          <a:pt x="167" y="288"/>
                        </a:lnTo>
                        <a:lnTo>
                          <a:pt x="119" y="354"/>
                        </a:lnTo>
                        <a:lnTo>
                          <a:pt x="83" y="420"/>
                        </a:lnTo>
                        <a:lnTo>
                          <a:pt x="53" y="498"/>
                        </a:lnTo>
                        <a:lnTo>
                          <a:pt x="30" y="575"/>
                        </a:lnTo>
                        <a:lnTo>
                          <a:pt x="12" y="659"/>
                        </a:lnTo>
                        <a:lnTo>
                          <a:pt x="0" y="749"/>
                        </a:lnTo>
                        <a:lnTo>
                          <a:pt x="0" y="839"/>
                        </a:lnTo>
                        <a:lnTo>
                          <a:pt x="6" y="941"/>
                        </a:lnTo>
                        <a:lnTo>
                          <a:pt x="18" y="1043"/>
                        </a:lnTo>
                        <a:lnTo>
                          <a:pt x="35" y="1151"/>
                        </a:lnTo>
                        <a:lnTo>
                          <a:pt x="65" y="1259"/>
                        </a:lnTo>
                        <a:lnTo>
                          <a:pt x="101" y="1373"/>
                        </a:lnTo>
                        <a:lnTo>
                          <a:pt x="143" y="1481"/>
                        </a:lnTo>
                        <a:lnTo>
                          <a:pt x="191" y="1595"/>
                        </a:lnTo>
                        <a:lnTo>
                          <a:pt x="251" y="1708"/>
                        </a:lnTo>
                        <a:lnTo>
                          <a:pt x="311" y="1816"/>
                        </a:lnTo>
                        <a:lnTo>
                          <a:pt x="382" y="1930"/>
                        </a:lnTo>
                        <a:lnTo>
                          <a:pt x="454" y="2038"/>
                        </a:lnTo>
                        <a:lnTo>
                          <a:pt x="538" y="2152"/>
                        </a:lnTo>
                        <a:lnTo>
                          <a:pt x="717" y="2368"/>
                        </a:lnTo>
                        <a:lnTo>
                          <a:pt x="914" y="2572"/>
                        </a:lnTo>
                        <a:lnTo>
                          <a:pt x="1028" y="2674"/>
                        </a:lnTo>
                        <a:lnTo>
                          <a:pt x="1142" y="2775"/>
                        </a:lnTo>
                        <a:lnTo>
                          <a:pt x="1255" y="2865"/>
                        </a:lnTo>
                        <a:lnTo>
                          <a:pt x="1369" y="2949"/>
                        </a:lnTo>
                        <a:lnTo>
                          <a:pt x="1488" y="3027"/>
                        </a:lnTo>
                        <a:lnTo>
                          <a:pt x="1608" y="3099"/>
                        </a:lnTo>
                        <a:lnTo>
                          <a:pt x="1722" y="3165"/>
                        </a:lnTo>
                        <a:lnTo>
                          <a:pt x="1841" y="3225"/>
                        </a:lnTo>
                        <a:lnTo>
                          <a:pt x="1853" y="3225"/>
                        </a:lnTo>
                        <a:lnTo>
                          <a:pt x="1734" y="3165"/>
                        </a:lnTo>
                        <a:lnTo>
                          <a:pt x="1614" y="3099"/>
                        </a:lnTo>
                        <a:lnTo>
                          <a:pt x="1494" y="3027"/>
                        </a:lnTo>
                        <a:lnTo>
                          <a:pt x="1375" y="2949"/>
                        </a:lnTo>
                        <a:lnTo>
                          <a:pt x="1261" y="2865"/>
                        </a:lnTo>
                        <a:lnTo>
                          <a:pt x="1142" y="2769"/>
                        </a:lnTo>
                        <a:lnTo>
                          <a:pt x="914" y="2572"/>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38" name="Group 10"/>
                  <p:cNvGrpSpPr>
                    <a:grpSpLocks/>
                  </p:cNvGrpSpPr>
                  <p:nvPr userDrawn="1"/>
                </p:nvGrpSpPr>
                <p:grpSpPr bwMode="auto">
                  <a:xfrm>
                    <a:off x="0" y="522"/>
                    <a:ext cx="4751" cy="3794"/>
                    <a:chOff x="0" y="522"/>
                    <a:chExt cx="4751" cy="3794"/>
                  </a:xfrm>
                </p:grpSpPr>
                <p:sp>
                  <p:nvSpPr>
                    <p:cNvPr id="39" name="Freeform 11"/>
                    <p:cNvSpPr>
                      <a:spLocks/>
                    </p:cNvSpPr>
                    <p:nvPr userDrawn="1"/>
                  </p:nvSpPr>
                  <p:spPr bwMode="hidden">
                    <a:xfrm>
                      <a:off x="400" y="522"/>
                      <a:ext cx="4264" cy="3794"/>
                    </a:xfrm>
                    <a:custGeom>
                      <a:avLst/>
                      <a:gdLst>
                        <a:gd name="T0" fmla="*/ 4271 w 4251"/>
                        <a:gd name="T1" fmla="*/ 3237 h 3794"/>
                        <a:gd name="T2" fmla="*/ 4229 w 4251"/>
                        <a:gd name="T3" fmla="*/ 2961 h 3794"/>
                        <a:gd name="T4" fmla="*/ 4146 w 4251"/>
                        <a:gd name="T5" fmla="*/ 2679 h 3794"/>
                        <a:gd name="T6" fmla="*/ 4024 w 4251"/>
                        <a:gd name="T7" fmla="*/ 2391 h 3794"/>
                        <a:gd name="T8" fmla="*/ 3869 w 4251"/>
                        <a:gd name="T9" fmla="*/ 2098 h 3794"/>
                        <a:gd name="T10" fmla="*/ 3681 w 4251"/>
                        <a:gd name="T11" fmla="*/ 1810 h 3794"/>
                        <a:gd name="T12" fmla="*/ 3460 w 4251"/>
                        <a:gd name="T13" fmla="*/ 1528 h 3794"/>
                        <a:gd name="T14" fmla="*/ 3213 w 4251"/>
                        <a:gd name="T15" fmla="*/ 1252 h 3794"/>
                        <a:gd name="T16" fmla="*/ 2876 w 4251"/>
                        <a:gd name="T17" fmla="*/ 935 h 3794"/>
                        <a:gd name="T18" fmla="*/ 2448 w 4251"/>
                        <a:gd name="T19" fmla="*/ 605 h 3794"/>
                        <a:gd name="T20" fmla="*/ 2003 w 4251"/>
                        <a:gd name="T21" fmla="*/ 341 h 3794"/>
                        <a:gd name="T22" fmla="*/ 1559 w 4251"/>
                        <a:gd name="T23" fmla="*/ 143 h 3794"/>
                        <a:gd name="T24" fmla="*/ 1130 w 4251"/>
                        <a:gd name="T25" fmla="*/ 35 h 3794"/>
                        <a:gd name="T26" fmla="*/ 745 w 4251"/>
                        <a:gd name="T27" fmla="*/ 0 h 3794"/>
                        <a:gd name="T28" fmla="*/ 403 w 4251"/>
                        <a:gd name="T29" fmla="*/ 47 h 3794"/>
                        <a:gd name="T30" fmla="*/ 120 w 4251"/>
                        <a:gd name="T31" fmla="*/ 173 h 3794"/>
                        <a:gd name="T32" fmla="*/ 0 w 4251"/>
                        <a:gd name="T33" fmla="*/ 269 h 3794"/>
                        <a:gd name="T34" fmla="*/ 265 w 4251"/>
                        <a:gd name="T35" fmla="*/ 101 h 3794"/>
                        <a:gd name="T36" fmla="*/ 590 w 4251"/>
                        <a:gd name="T37" fmla="*/ 18 h 3794"/>
                        <a:gd name="T38" fmla="*/ 963 w 4251"/>
                        <a:gd name="T39" fmla="*/ 18 h 3794"/>
                        <a:gd name="T40" fmla="*/ 1365 w 4251"/>
                        <a:gd name="T41" fmla="*/ 95 h 3794"/>
                        <a:gd name="T42" fmla="*/ 1792 w 4251"/>
                        <a:gd name="T43" fmla="*/ 245 h 3794"/>
                        <a:gd name="T44" fmla="*/ 2226 w 4251"/>
                        <a:gd name="T45" fmla="*/ 467 h 3794"/>
                        <a:gd name="T46" fmla="*/ 2659 w 4251"/>
                        <a:gd name="T47" fmla="*/ 761 h 3794"/>
                        <a:gd name="T48" fmla="*/ 3079 w 4251"/>
                        <a:gd name="T49" fmla="*/ 1120 h 3794"/>
                        <a:gd name="T50" fmla="*/ 3338 w 4251"/>
                        <a:gd name="T51" fmla="*/ 1390 h 3794"/>
                        <a:gd name="T52" fmla="*/ 3574 w 4251"/>
                        <a:gd name="T53" fmla="*/ 1666 h 3794"/>
                        <a:gd name="T54" fmla="*/ 3778 w 4251"/>
                        <a:gd name="T55" fmla="*/ 1954 h 3794"/>
                        <a:gd name="T56" fmla="*/ 3946 w 4251"/>
                        <a:gd name="T57" fmla="*/ 2247 h 3794"/>
                        <a:gd name="T58" fmla="*/ 4084 w 4251"/>
                        <a:gd name="T59" fmla="*/ 2535 h 3794"/>
                        <a:gd name="T60" fmla="*/ 4188 w 4251"/>
                        <a:gd name="T61" fmla="*/ 2823 h 3794"/>
                        <a:gd name="T62" fmla="*/ 4247 w 4251"/>
                        <a:gd name="T63" fmla="*/ 3105 h 3794"/>
                        <a:gd name="T64" fmla="*/ 4271 w 4251"/>
                        <a:gd name="T65" fmla="*/ 3368 h 3794"/>
                        <a:gd name="T66" fmla="*/ 4259 w 4251"/>
                        <a:gd name="T67" fmla="*/ 3590 h 3794"/>
                        <a:gd name="T68" fmla="*/ 4211 w 4251"/>
                        <a:gd name="T69" fmla="*/ 3794 h 3794"/>
                        <a:gd name="T70" fmla="*/ 4241 w 4251"/>
                        <a:gd name="T71" fmla="*/ 3692 h 3794"/>
                        <a:gd name="T72" fmla="*/ 4271 w 4251"/>
                        <a:gd name="T73" fmla="*/ 3482 h 3794"/>
                        <a:gd name="T74" fmla="*/ 4277 w 4251"/>
                        <a:gd name="T75" fmla="*/ 3368 h 379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251" h="3794">
                          <a:moveTo>
                            <a:pt x="4251" y="3368"/>
                          </a:moveTo>
                          <a:lnTo>
                            <a:pt x="4245" y="3237"/>
                          </a:lnTo>
                          <a:lnTo>
                            <a:pt x="4227" y="3099"/>
                          </a:lnTo>
                          <a:lnTo>
                            <a:pt x="4203" y="2961"/>
                          </a:lnTo>
                          <a:lnTo>
                            <a:pt x="4167" y="2823"/>
                          </a:lnTo>
                          <a:lnTo>
                            <a:pt x="4120" y="2679"/>
                          </a:lnTo>
                          <a:lnTo>
                            <a:pt x="4066" y="2535"/>
                          </a:lnTo>
                          <a:lnTo>
                            <a:pt x="4000" y="2391"/>
                          </a:lnTo>
                          <a:lnTo>
                            <a:pt x="3928" y="2247"/>
                          </a:lnTo>
                          <a:lnTo>
                            <a:pt x="3845" y="2098"/>
                          </a:lnTo>
                          <a:lnTo>
                            <a:pt x="3755" y="1954"/>
                          </a:lnTo>
                          <a:lnTo>
                            <a:pt x="3659" y="1810"/>
                          </a:lnTo>
                          <a:lnTo>
                            <a:pt x="3552" y="1666"/>
                          </a:lnTo>
                          <a:lnTo>
                            <a:pt x="3438" y="1528"/>
                          </a:lnTo>
                          <a:lnTo>
                            <a:pt x="3318" y="1390"/>
                          </a:lnTo>
                          <a:lnTo>
                            <a:pt x="3193" y="1252"/>
                          </a:lnTo>
                          <a:lnTo>
                            <a:pt x="3061" y="1120"/>
                          </a:lnTo>
                          <a:lnTo>
                            <a:pt x="2858" y="935"/>
                          </a:lnTo>
                          <a:lnTo>
                            <a:pt x="2649" y="761"/>
                          </a:lnTo>
                          <a:lnTo>
                            <a:pt x="2434" y="605"/>
                          </a:lnTo>
                          <a:lnTo>
                            <a:pt x="2212" y="467"/>
                          </a:lnTo>
                          <a:lnTo>
                            <a:pt x="1991" y="341"/>
                          </a:lnTo>
                          <a:lnTo>
                            <a:pt x="1770" y="233"/>
                          </a:lnTo>
                          <a:lnTo>
                            <a:pt x="1549" y="143"/>
                          </a:lnTo>
                          <a:lnTo>
                            <a:pt x="1327" y="77"/>
                          </a:lnTo>
                          <a:lnTo>
                            <a:pt x="1124" y="35"/>
                          </a:lnTo>
                          <a:lnTo>
                            <a:pt x="927" y="6"/>
                          </a:lnTo>
                          <a:lnTo>
                            <a:pt x="741" y="0"/>
                          </a:lnTo>
                          <a:lnTo>
                            <a:pt x="568" y="18"/>
                          </a:lnTo>
                          <a:lnTo>
                            <a:pt x="401" y="47"/>
                          </a:lnTo>
                          <a:lnTo>
                            <a:pt x="257" y="101"/>
                          </a:lnTo>
                          <a:lnTo>
                            <a:pt x="120" y="173"/>
                          </a:lnTo>
                          <a:lnTo>
                            <a:pt x="0" y="263"/>
                          </a:lnTo>
                          <a:lnTo>
                            <a:pt x="0" y="269"/>
                          </a:lnTo>
                          <a:lnTo>
                            <a:pt x="126" y="173"/>
                          </a:lnTo>
                          <a:lnTo>
                            <a:pt x="263" y="101"/>
                          </a:lnTo>
                          <a:lnTo>
                            <a:pt x="419" y="47"/>
                          </a:lnTo>
                          <a:lnTo>
                            <a:pt x="586" y="18"/>
                          </a:lnTo>
                          <a:lnTo>
                            <a:pt x="765" y="6"/>
                          </a:lnTo>
                          <a:lnTo>
                            <a:pt x="957" y="18"/>
                          </a:lnTo>
                          <a:lnTo>
                            <a:pt x="1154" y="47"/>
                          </a:lnTo>
                          <a:lnTo>
                            <a:pt x="1357" y="95"/>
                          </a:lnTo>
                          <a:lnTo>
                            <a:pt x="1567" y="161"/>
                          </a:lnTo>
                          <a:lnTo>
                            <a:pt x="1782" y="245"/>
                          </a:lnTo>
                          <a:lnTo>
                            <a:pt x="1997" y="347"/>
                          </a:lnTo>
                          <a:lnTo>
                            <a:pt x="2212" y="467"/>
                          </a:lnTo>
                          <a:lnTo>
                            <a:pt x="2428" y="605"/>
                          </a:lnTo>
                          <a:lnTo>
                            <a:pt x="2643" y="761"/>
                          </a:lnTo>
                          <a:lnTo>
                            <a:pt x="2858" y="935"/>
                          </a:lnTo>
                          <a:lnTo>
                            <a:pt x="3061" y="1120"/>
                          </a:lnTo>
                          <a:lnTo>
                            <a:pt x="3193" y="1252"/>
                          </a:lnTo>
                          <a:lnTo>
                            <a:pt x="3318" y="1390"/>
                          </a:lnTo>
                          <a:lnTo>
                            <a:pt x="3438" y="1528"/>
                          </a:lnTo>
                          <a:lnTo>
                            <a:pt x="3552" y="1666"/>
                          </a:lnTo>
                          <a:lnTo>
                            <a:pt x="3653" y="1810"/>
                          </a:lnTo>
                          <a:lnTo>
                            <a:pt x="3755" y="1954"/>
                          </a:lnTo>
                          <a:lnTo>
                            <a:pt x="3839" y="2104"/>
                          </a:lnTo>
                          <a:lnTo>
                            <a:pt x="3922" y="2247"/>
                          </a:lnTo>
                          <a:lnTo>
                            <a:pt x="3994" y="2391"/>
                          </a:lnTo>
                          <a:lnTo>
                            <a:pt x="4060" y="2535"/>
                          </a:lnTo>
                          <a:lnTo>
                            <a:pt x="4114" y="2679"/>
                          </a:lnTo>
                          <a:lnTo>
                            <a:pt x="4162" y="2823"/>
                          </a:lnTo>
                          <a:lnTo>
                            <a:pt x="4197" y="2967"/>
                          </a:lnTo>
                          <a:lnTo>
                            <a:pt x="4221" y="3105"/>
                          </a:lnTo>
                          <a:lnTo>
                            <a:pt x="4239" y="3237"/>
                          </a:lnTo>
                          <a:lnTo>
                            <a:pt x="4245" y="3368"/>
                          </a:lnTo>
                          <a:lnTo>
                            <a:pt x="4245" y="3482"/>
                          </a:lnTo>
                          <a:lnTo>
                            <a:pt x="4233" y="3590"/>
                          </a:lnTo>
                          <a:lnTo>
                            <a:pt x="4215" y="3692"/>
                          </a:lnTo>
                          <a:lnTo>
                            <a:pt x="4185" y="3794"/>
                          </a:lnTo>
                          <a:lnTo>
                            <a:pt x="4215" y="3692"/>
                          </a:lnTo>
                          <a:lnTo>
                            <a:pt x="4239" y="3590"/>
                          </a:lnTo>
                          <a:lnTo>
                            <a:pt x="4245" y="3482"/>
                          </a:lnTo>
                          <a:lnTo>
                            <a:pt x="4251" y="336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40" name="Group 12"/>
                    <p:cNvGrpSpPr>
                      <a:grpSpLocks/>
                    </p:cNvGrpSpPr>
                    <p:nvPr userDrawn="1"/>
                  </p:nvGrpSpPr>
                  <p:grpSpPr bwMode="auto">
                    <a:xfrm>
                      <a:off x="0" y="659"/>
                      <a:ext cx="4751" cy="3657"/>
                      <a:chOff x="0" y="659"/>
                      <a:chExt cx="4751" cy="3657"/>
                    </a:xfrm>
                  </p:grpSpPr>
                  <p:sp>
                    <p:nvSpPr>
                      <p:cNvPr id="41" name="Freeform 13"/>
                      <p:cNvSpPr>
                        <a:spLocks/>
                      </p:cNvSpPr>
                      <p:nvPr userDrawn="1"/>
                    </p:nvSpPr>
                    <p:spPr bwMode="hidden">
                      <a:xfrm>
                        <a:off x="400" y="659"/>
                        <a:ext cx="4121" cy="3657"/>
                      </a:xfrm>
                      <a:custGeom>
                        <a:avLst/>
                        <a:gdLst>
                          <a:gd name="T0" fmla="*/ 163 w 4108"/>
                          <a:gd name="T1" fmla="*/ 186 h 3657"/>
                          <a:gd name="T2" fmla="*/ 444 w 4108"/>
                          <a:gd name="T3" fmla="*/ 54 h 3657"/>
                          <a:gd name="T4" fmla="*/ 775 w 4108"/>
                          <a:gd name="T5" fmla="*/ 6 h 3657"/>
                          <a:gd name="T6" fmla="*/ 1144 w 4108"/>
                          <a:gd name="T7" fmla="*/ 36 h 3657"/>
                          <a:gd name="T8" fmla="*/ 1547 w 4108"/>
                          <a:gd name="T9" fmla="*/ 144 h 3657"/>
                          <a:gd name="T10" fmla="*/ 1961 w 4108"/>
                          <a:gd name="T11" fmla="*/ 324 h 3657"/>
                          <a:gd name="T12" fmla="*/ 2383 w 4108"/>
                          <a:gd name="T13" fmla="*/ 570 h 3657"/>
                          <a:gd name="T14" fmla="*/ 2798 w 4108"/>
                          <a:gd name="T15" fmla="*/ 888 h 3657"/>
                          <a:gd name="T16" fmla="*/ 3123 w 4108"/>
                          <a:gd name="T17" fmla="*/ 1193 h 3657"/>
                          <a:gd name="T18" fmla="*/ 3358 w 4108"/>
                          <a:gd name="T19" fmla="*/ 1451 h 3657"/>
                          <a:gd name="T20" fmla="*/ 3562 w 4108"/>
                          <a:gd name="T21" fmla="*/ 1721 h 3657"/>
                          <a:gd name="T22" fmla="*/ 3743 w 4108"/>
                          <a:gd name="T23" fmla="*/ 1997 h 3657"/>
                          <a:gd name="T24" fmla="*/ 3887 w 4108"/>
                          <a:gd name="T25" fmla="*/ 2272 h 3657"/>
                          <a:gd name="T26" fmla="*/ 4002 w 4108"/>
                          <a:gd name="T27" fmla="*/ 2548 h 3657"/>
                          <a:gd name="T28" fmla="*/ 4086 w 4108"/>
                          <a:gd name="T29" fmla="*/ 2818 h 3657"/>
                          <a:gd name="T30" fmla="*/ 4128 w 4108"/>
                          <a:gd name="T31" fmla="*/ 3070 h 3657"/>
                          <a:gd name="T32" fmla="*/ 4128 w 4108"/>
                          <a:gd name="T33" fmla="*/ 3321 h 3657"/>
                          <a:gd name="T34" fmla="*/ 4086 w 4108"/>
                          <a:gd name="T35" fmla="*/ 3549 h 3657"/>
                          <a:gd name="T36" fmla="*/ 4056 w 4108"/>
                          <a:gd name="T37" fmla="*/ 3657 h 3657"/>
                          <a:gd name="T38" fmla="*/ 4116 w 4108"/>
                          <a:gd name="T39" fmla="*/ 3447 h 3657"/>
                          <a:gd name="T40" fmla="*/ 4134 w 4108"/>
                          <a:gd name="T41" fmla="*/ 3213 h 3657"/>
                          <a:gd name="T42" fmla="*/ 4128 w 4108"/>
                          <a:gd name="T43" fmla="*/ 3070 h 3657"/>
                          <a:gd name="T44" fmla="*/ 4086 w 4108"/>
                          <a:gd name="T45" fmla="*/ 2812 h 3657"/>
                          <a:gd name="T46" fmla="*/ 4008 w 4108"/>
                          <a:gd name="T47" fmla="*/ 2548 h 3657"/>
                          <a:gd name="T48" fmla="*/ 3893 w 4108"/>
                          <a:gd name="T49" fmla="*/ 2272 h 3657"/>
                          <a:gd name="T50" fmla="*/ 3749 w 4108"/>
                          <a:gd name="T51" fmla="*/ 1997 h 3657"/>
                          <a:gd name="T52" fmla="*/ 3568 w 4108"/>
                          <a:gd name="T53" fmla="*/ 1721 h 3657"/>
                          <a:gd name="T54" fmla="*/ 3364 w 4108"/>
                          <a:gd name="T55" fmla="*/ 1451 h 3657"/>
                          <a:gd name="T56" fmla="*/ 3129 w 4108"/>
                          <a:gd name="T57" fmla="*/ 1187 h 3657"/>
                          <a:gd name="T58" fmla="*/ 2810 w 4108"/>
                          <a:gd name="T59" fmla="*/ 888 h 3657"/>
                          <a:gd name="T60" fmla="*/ 2402 w 4108"/>
                          <a:gd name="T61" fmla="*/ 576 h 3657"/>
                          <a:gd name="T62" fmla="*/ 1979 w 4108"/>
                          <a:gd name="T63" fmla="*/ 330 h 3657"/>
                          <a:gd name="T64" fmla="*/ 1553 w 4108"/>
                          <a:gd name="T65" fmla="*/ 144 h 3657"/>
                          <a:gd name="T66" fmla="*/ 1138 w 4108"/>
                          <a:gd name="T67" fmla="*/ 30 h 3657"/>
                          <a:gd name="T68" fmla="*/ 757 w 4108"/>
                          <a:gd name="T69" fmla="*/ 0 h 3657"/>
                          <a:gd name="T70" fmla="*/ 433 w 4108"/>
                          <a:gd name="T71" fmla="*/ 54 h 3657"/>
                          <a:gd name="T72" fmla="*/ 163 w 4108"/>
                          <a:gd name="T73" fmla="*/ 186 h 3657"/>
                          <a:gd name="T74" fmla="*/ 24 w 4108"/>
                          <a:gd name="T75" fmla="*/ 306 h 3657"/>
                          <a:gd name="T76" fmla="*/ 0 w 4108"/>
                          <a:gd name="T77" fmla="*/ 336 h 3657"/>
                          <a:gd name="T78" fmla="*/ 48 w 4108"/>
                          <a:gd name="T79" fmla="*/ 282 h 365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108" h="3657">
                            <a:moveTo>
                              <a:pt x="48" y="282"/>
                            </a:moveTo>
                            <a:lnTo>
                              <a:pt x="161" y="186"/>
                            </a:lnTo>
                            <a:lnTo>
                              <a:pt x="293" y="108"/>
                            </a:lnTo>
                            <a:lnTo>
                              <a:pt x="442" y="54"/>
                            </a:lnTo>
                            <a:lnTo>
                              <a:pt x="598" y="18"/>
                            </a:lnTo>
                            <a:lnTo>
                              <a:pt x="771" y="6"/>
                            </a:lnTo>
                            <a:lnTo>
                              <a:pt x="951" y="12"/>
                            </a:lnTo>
                            <a:lnTo>
                              <a:pt x="1136" y="36"/>
                            </a:lnTo>
                            <a:lnTo>
                              <a:pt x="1333" y="84"/>
                            </a:lnTo>
                            <a:lnTo>
                              <a:pt x="1537" y="144"/>
                            </a:lnTo>
                            <a:lnTo>
                              <a:pt x="1740" y="222"/>
                            </a:lnTo>
                            <a:lnTo>
                              <a:pt x="1949" y="324"/>
                            </a:lnTo>
                            <a:lnTo>
                              <a:pt x="2158" y="438"/>
                            </a:lnTo>
                            <a:lnTo>
                              <a:pt x="2368" y="570"/>
                            </a:lnTo>
                            <a:lnTo>
                              <a:pt x="2577" y="720"/>
                            </a:lnTo>
                            <a:lnTo>
                              <a:pt x="2780" y="888"/>
                            </a:lnTo>
                            <a:lnTo>
                              <a:pt x="2978" y="1067"/>
                            </a:lnTo>
                            <a:lnTo>
                              <a:pt x="3103" y="1193"/>
                            </a:lnTo>
                            <a:lnTo>
                              <a:pt x="3223" y="1319"/>
                            </a:lnTo>
                            <a:lnTo>
                              <a:pt x="3336" y="1451"/>
                            </a:lnTo>
                            <a:lnTo>
                              <a:pt x="3444" y="1589"/>
                            </a:lnTo>
                            <a:lnTo>
                              <a:pt x="3540" y="1721"/>
                            </a:lnTo>
                            <a:lnTo>
                              <a:pt x="3635" y="1859"/>
                            </a:lnTo>
                            <a:lnTo>
                              <a:pt x="3719" y="1997"/>
                            </a:lnTo>
                            <a:lnTo>
                              <a:pt x="3797" y="2134"/>
                            </a:lnTo>
                            <a:lnTo>
                              <a:pt x="3863" y="2272"/>
                            </a:lnTo>
                            <a:lnTo>
                              <a:pt x="3928" y="2410"/>
                            </a:lnTo>
                            <a:lnTo>
                              <a:pt x="3976" y="2548"/>
                            </a:lnTo>
                            <a:lnTo>
                              <a:pt x="4024" y="2680"/>
                            </a:lnTo>
                            <a:lnTo>
                              <a:pt x="4060" y="2818"/>
                            </a:lnTo>
                            <a:lnTo>
                              <a:pt x="4084" y="2944"/>
                            </a:lnTo>
                            <a:lnTo>
                              <a:pt x="4102" y="3070"/>
                            </a:lnTo>
                            <a:lnTo>
                              <a:pt x="4108" y="3195"/>
                            </a:lnTo>
                            <a:lnTo>
                              <a:pt x="4102" y="3321"/>
                            </a:lnTo>
                            <a:lnTo>
                              <a:pt x="4090" y="3441"/>
                            </a:lnTo>
                            <a:lnTo>
                              <a:pt x="4060" y="3549"/>
                            </a:lnTo>
                            <a:lnTo>
                              <a:pt x="4024" y="3657"/>
                            </a:lnTo>
                            <a:lnTo>
                              <a:pt x="4030" y="3657"/>
                            </a:lnTo>
                            <a:lnTo>
                              <a:pt x="4066" y="3555"/>
                            </a:lnTo>
                            <a:lnTo>
                              <a:pt x="4090" y="3447"/>
                            </a:lnTo>
                            <a:lnTo>
                              <a:pt x="4102" y="3333"/>
                            </a:lnTo>
                            <a:lnTo>
                              <a:pt x="4108" y="3213"/>
                            </a:lnTo>
                            <a:lnTo>
                              <a:pt x="4108" y="3195"/>
                            </a:lnTo>
                            <a:lnTo>
                              <a:pt x="4102" y="3070"/>
                            </a:lnTo>
                            <a:lnTo>
                              <a:pt x="4084" y="2944"/>
                            </a:lnTo>
                            <a:lnTo>
                              <a:pt x="4060" y="2812"/>
                            </a:lnTo>
                            <a:lnTo>
                              <a:pt x="4024" y="2680"/>
                            </a:lnTo>
                            <a:lnTo>
                              <a:pt x="3982" y="2548"/>
                            </a:lnTo>
                            <a:lnTo>
                              <a:pt x="3928" y="2410"/>
                            </a:lnTo>
                            <a:lnTo>
                              <a:pt x="3869" y="2272"/>
                            </a:lnTo>
                            <a:lnTo>
                              <a:pt x="3803" y="2134"/>
                            </a:lnTo>
                            <a:lnTo>
                              <a:pt x="3725" y="1997"/>
                            </a:lnTo>
                            <a:lnTo>
                              <a:pt x="3641" y="1859"/>
                            </a:lnTo>
                            <a:lnTo>
                              <a:pt x="3546" y="1721"/>
                            </a:lnTo>
                            <a:lnTo>
                              <a:pt x="3450" y="1583"/>
                            </a:lnTo>
                            <a:lnTo>
                              <a:pt x="3342" y="1451"/>
                            </a:lnTo>
                            <a:lnTo>
                              <a:pt x="3229" y="1319"/>
                            </a:lnTo>
                            <a:lnTo>
                              <a:pt x="3109" y="1187"/>
                            </a:lnTo>
                            <a:lnTo>
                              <a:pt x="2984" y="1061"/>
                            </a:lnTo>
                            <a:lnTo>
                              <a:pt x="2792" y="888"/>
                            </a:lnTo>
                            <a:lnTo>
                              <a:pt x="2589" y="726"/>
                            </a:lnTo>
                            <a:lnTo>
                              <a:pt x="2386" y="576"/>
                            </a:lnTo>
                            <a:lnTo>
                              <a:pt x="2176" y="444"/>
                            </a:lnTo>
                            <a:lnTo>
                              <a:pt x="1967" y="330"/>
                            </a:lnTo>
                            <a:lnTo>
                              <a:pt x="1752" y="228"/>
                            </a:lnTo>
                            <a:lnTo>
                              <a:pt x="1543" y="144"/>
                            </a:lnTo>
                            <a:lnTo>
                              <a:pt x="1333" y="78"/>
                            </a:lnTo>
                            <a:lnTo>
                              <a:pt x="1130" y="30"/>
                            </a:lnTo>
                            <a:lnTo>
                              <a:pt x="939" y="6"/>
                            </a:lnTo>
                            <a:lnTo>
                              <a:pt x="753" y="0"/>
                            </a:lnTo>
                            <a:lnTo>
                              <a:pt x="586" y="18"/>
                            </a:lnTo>
                            <a:lnTo>
                              <a:pt x="431" y="54"/>
                            </a:lnTo>
                            <a:lnTo>
                              <a:pt x="287" y="108"/>
                            </a:lnTo>
                            <a:lnTo>
                              <a:pt x="161" y="186"/>
                            </a:lnTo>
                            <a:lnTo>
                              <a:pt x="48" y="282"/>
                            </a:lnTo>
                            <a:lnTo>
                              <a:pt x="24" y="306"/>
                            </a:lnTo>
                            <a:lnTo>
                              <a:pt x="0" y="330"/>
                            </a:lnTo>
                            <a:lnTo>
                              <a:pt x="0" y="336"/>
                            </a:lnTo>
                            <a:lnTo>
                              <a:pt x="24" y="312"/>
                            </a:lnTo>
                            <a:lnTo>
                              <a:pt x="48" y="282"/>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42" name="Group 14"/>
                      <p:cNvGrpSpPr>
                        <a:grpSpLocks/>
                      </p:cNvGrpSpPr>
                      <p:nvPr userDrawn="1"/>
                    </p:nvGrpSpPr>
                    <p:grpSpPr bwMode="auto">
                      <a:xfrm>
                        <a:off x="0" y="808"/>
                        <a:ext cx="4751" cy="3508"/>
                        <a:chOff x="-400" y="808"/>
                        <a:chExt cx="4751" cy="3508"/>
                      </a:xfrm>
                    </p:grpSpPr>
                    <p:sp>
                      <p:nvSpPr>
                        <p:cNvPr id="43" name="Line 15"/>
                        <p:cNvSpPr>
                          <a:spLocks noChangeShapeType="1"/>
                        </p:cNvSpPr>
                        <p:nvPr userDrawn="1"/>
                      </p:nvSpPr>
                      <p:spPr bwMode="hidden">
                        <a:xfrm rot="1678521" flipH="1" flipV="1">
                          <a:off x="876" y="809"/>
                          <a:ext cx="1242" cy="191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44" name="Line 16"/>
                        <p:cNvSpPr>
                          <a:spLocks noChangeShapeType="1"/>
                        </p:cNvSpPr>
                        <p:nvPr userDrawn="1"/>
                      </p:nvSpPr>
                      <p:spPr bwMode="hidden">
                        <a:xfrm rot="1678521" flipH="1" flipV="1">
                          <a:off x="-210" y="2117"/>
                          <a:ext cx="1921" cy="37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45" name="Line 17"/>
                        <p:cNvSpPr>
                          <a:spLocks noChangeShapeType="1"/>
                        </p:cNvSpPr>
                        <p:nvPr userDrawn="1"/>
                      </p:nvSpPr>
                      <p:spPr bwMode="hidden">
                        <a:xfrm rot="1678521" flipH="1" flipV="1">
                          <a:off x="-257" y="1886"/>
                          <a:ext cx="2029" cy="59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46" name="Line 18"/>
                        <p:cNvSpPr>
                          <a:spLocks noChangeShapeType="1"/>
                        </p:cNvSpPr>
                        <p:nvPr userDrawn="1"/>
                      </p:nvSpPr>
                      <p:spPr bwMode="hidden">
                        <a:xfrm rot="1678521" flipH="1" flipV="1">
                          <a:off x="-327" y="1599"/>
                          <a:ext cx="2175" cy="85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47" name="Line 19"/>
                        <p:cNvSpPr>
                          <a:spLocks noChangeShapeType="1"/>
                        </p:cNvSpPr>
                        <p:nvPr userDrawn="1"/>
                      </p:nvSpPr>
                      <p:spPr bwMode="hidden">
                        <a:xfrm rot="1678521" flipH="1" flipV="1">
                          <a:off x="-400" y="1259"/>
                          <a:ext cx="2334" cy="116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48" name="Line 20"/>
                        <p:cNvSpPr>
                          <a:spLocks noChangeShapeType="1"/>
                        </p:cNvSpPr>
                        <p:nvPr userDrawn="1"/>
                      </p:nvSpPr>
                      <p:spPr bwMode="hidden">
                        <a:xfrm rot="1678521" flipH="1" flipV="1">
                          <a:off x="179" y="872"/>
                          <a:ext cx="1891" cy="168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49" name="Line 21"/>
                        <p:cNvSpPr>
                          <a:spLocks noChangeShapeType="1"/>
                        </p:cNvSpPr>
                        <p:nvPr userDrawn="1"/>
                      </p:nvSpPr>
                      <p:spPr bwMode="hidden">
                        <a:xfrm rot="1678521" flipH="1" flipV="1">
                          <a:off x="-150" y="2329"/>
                          <a:ext cx="1806" cy="19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50" name="Line 22"/>
                        <p:cNvSpPr>
                          <a:spLocks noChangeShapeType="1"/>
                        </p:cNvSpPr>
                        <p:nvPr userDrawn="1"/>
                      </p:nvSpPr>
                      <p:spPr bwMode="hidden">
                        <a:xfrm rot="1678521" flipH="1" flipV="1">
                          <a:off x="-109" y="2514"/>
                          <a:ext cx="1720" cy="3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51" name="Line 23"/>
                        <p:cNvSpPr>
                          <a:spLocks noChangeShapeType="1"/>
                        </p:cNvSpPr>
                        <p:nvPr userDrawn="1"/>
                      </p:nvSpPr>
                      <p:spPr bwMode="hidden">
                        <a:xfrm rot="1678521" flipH="1">
                          <a:off x="545" y="2785"/>
                          <a:ext cx="849" cy="80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52" name="Line 24"/>
                        <p:cNvSpPr>
                          <a:spLocks noChangeShapeType="1"/>
                        </p:cNvSpPr>
                        <p:nvPr userDrawn="1"/>
                      </p:nvSpPr>
                      <p:spPr bwMode="hidden">
                        <a:xfrm rot="1678521" flipH="1">
                          <a:off x="168" y="2669"/>
                          <a:ext cx="1295" cy="56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53" name="Line 25"/>
                        <p:cNvSpPr>
                          <a:spLocks noChangeShapeType="1"/>
                        </p:cNvSpPr>
                        <p:nvPr userDrawn="1"/>
                      </p:nvSpPr>
                      <p:spPr bwMode="hidden">
                        <a:xfrm rot="1678521" flipH="1">
                          <a:off x="-34" y="2588"/>
                          <a:ext cx="1576" cy="24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54" name="Line 26"/>
                        <p:cNvSpPr>
                          <a:spLocks noChangeShapeType="1"/>
                        </p:cNvSpPr>
                        <p:nvPr userDrawn="1"/>
                      </p:nvSpPr>
                      <p:spPr bwMode="hidden">
                        <a:xfrm rot="1678521" flipH="1">
                          <a:off x="1201" y="2985"/>
                          <a:ext cx="141" cy="104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55" name="Line 27"/>
                        <p:cNvSpPr>
                          <a:spLocks noChangeShapeType="1"/>
                        </p:cNvSpPr>
                        <p:nvPr userDrawn="1"/>
                      </p:nvSpPr>
                      <p:spPr bwMode="hidden">
                        <a:xfrm rot="1678521" flipH="1">
                          <a:off x="1292" y="3013"/>
                          <a:ext cx="47" cy="105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56" name="Line 28"/>
                        <p:cNvSpPr>
                          <a:spLocks noChangeShapeType="1"/>
                        </p:cNvSpPr>
                        <p:nvPr userDrawn="1"/>
                      </p:nvSpPr>
                      <p:spPr bwMode="hidden">
                        <a:xfrm rot="1678521">
                          <a:off x="1331" y="3034"/>
                          <a:ext cx="47" cy="108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57" name="Line 29"/>
                        <p:cNvSpPr>
                          <a:spLocks noChangeShapeType="1"/>
                        </p:cNvSpPr>
                        <p:nvPr userDrawn="1"/>
                      </p:nvSpPr>
                      <p:spPr bwMode="hidden">
                        <a:xfrm rot="1678521">
                          <a:off x="1325" y="3059"/>
                          <a:ext cx="145" cy="110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58" name="Line 30"/>
                        <p:cNvSpPr>
                          <a:spLocks noChangeShapeType="1"/>
                        </p:cNvSpPr>
                        <p:nvPr userDrawn="1"/>
                      </p:nvSpPr>
                      <p:spPr bwMode="hidden">
                        <a:xfrm rot="1678521">
                          <a:off x="1320" y="3090"/>
                          <a:ext cx="255" cy="112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59" name="Line 31"/>
                        <p:cNvSpPr>
                          <a:spLocks noChangeShapeType="1"/>
                        </p:cNvSpPr>
                        <p:nvPr userDrawn="1"/>
                      </p:nvSpPr>
                      <p:spPr bwMode="hidden">
                        <a:xfrm rot="1678521">
                          <a:off x="1314" y="3117"/>
                          <a:ext cx="365" cy="1143"/>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60" name="Line 32"/>
                        <p:cNvSpPr>
                          <a:spLocks noChangeShapeType="1"/>
                        </p:cNvSpPr>
                        <p:nvPr userDrawn="1"/>
                      </p:nvSpPr>
                      <p:spPr bwMode="hidden">
                        <a:xfrm rot="1678521">
                          <a:off x="1337" y="3181"/>
                          <a:ext cx="567" cy="1073"/>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61" name="Line 33"/>
                        <p:cNvSpPr>
                          <a:spLocks noChangeShapeType="1"/>
                        </p:cNvSpPr>
                        <p:nvPr userDrawn="1"/>
                      </p:nvSpPr>
                      <p:spPr bwMode="hidden">
                        <a:xfrm rot="1678521">
                          <a:off x="1354" y="3209"/>
                          <a:ext cx="663" cy="101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62" name="Line 34"/>
                        <p:cNvSpPr>
                          <a:spLocks noChangeShapeType="1"/>
                        </p:cNvSpPr>
                        <p:nvPr userDrawn="1"/>
                      </p:nvSpPr>
                      <p:spPr bwMode="hidden">
                        <a:xfrm rot="1678521">
                          <a:off x="1375" y="3238"/>
                          <a:ext cx="745" cy="957"/>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63" name="Line 35"/>
                        <p:cNvSpPr>
                          <a:spLocks noChangeShapeType="1"/>
                        </p:cNvSpPr>
                        <p:nvPr userDrawn="1"/>
                      </p:nvSpPr>
                      <p:spPr bwMode="hidden">
                        <a:xfrm rot="1678521">
                          <a:off x="1393" y="3266"/>
                          <a:ext cx="849" cy="90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64" name="Line 36"/>
                        <p:cNvSpPr>
                          <a:spLocks noChangeShapeType="1"/>
                        </p:cNvSpPr>
                        <p:nvPr userDrawn="1"/>
                      </p:nvSpPr>
                      <p:spPr bwMode="hidden">
                        <a:xfrm rot="1678521">
                          <a:off x="1412" y="3293"/>
                          <a:ext cx="950" cy="85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65" name="Line 37"/>
                        <p:cNvSpPr>
                          <a:spLocks noChangeShapeType="1"/>
                        </p:cNvSpPr>
                        <p:nvPr userDrawn="1"/>
                      </p:nvSpPr>
                      <p:spPr bwMode="hidden">
                        <a:xfrm rot="1678521">
                          <a:off x="1429" y="3321"/>
                          <a:ext cx="1056" cy="78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66" name="Line 38"/>
                        <p:cNvSpPr>
                          <a:spLocks noChangeShapeType="1"/>
                        </p:cNvSpPr>
                        <p:nvPr userDrawn="1"/>
                      </p:nvSpPr>
                      <p:spPr bwMode="hidden">
                        <a:xfrm rot="1678521">
                          <a:off x="1452" y="3356"/>
                          <a:ext cx="1173" cy="727"/>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67" name="Line 39"/>
                        <p:cNvSpPr>
                          <a:spLocks noChangeShapeType="1"/>
                        </p:cNvSpPr>
                        <p:nvPr userDrawn="1"/>
                      </p:nvSpPr>
                      <p:spPr bwMode="hidden">
                        <a:xfrm rot="1678521">
                          <a:off x="1469" y="3388"/>
                          <a:ext cx="1315" cy="66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68" name="Line 40"/>
                        <p:cNvSpPr>
                          <a:spLocks noChangeShapeType="1"/>
                        </p:cNvSpPr>
                        <p:nvPr userDrawn="1"/>
                      </p:nvSpPr>
                      <p:spPr bwMode="hidden">
                        <a:xfrm rot="1678521">
                          <a:off x="1493" y="3426"/>
                          <a:ext cx="1469" cy="58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69" name="Line 41"/>
                        <p:cNvSpPr>
                          <a:spLocks noChangeShapeType="1"/>
                        </p:cNvSpPr>
                        <p:nvPr userDrawn="1"/>
                      </p:nvSpPr>
                      <p:spPr bwMode="hidden">
                        <a:xfrm rot="1678521">
                          <a:off x="1511" y="3464"/>
                          <a:ext cx="1649" cy="49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70" name="Line 42"/>
                        <p:cNvSpPr>
                          <a:spLocks noChangeShapeType="1"/>
                        </p:cNvSpPr>
                        <p:nvPr userDrawn="1"/>
                      </p:nvSpPr>
                      <p:spPr bwMode="hidden">
                        <a:xfrm rot="1678521">
                          <a:off x="1528" y="3518"/>
                          <a:ext cx="1885" cy="38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71" name="Line 43"/>
                        <p:cNvSpPr>
                          <a:spLocks noChangeShapeType="1"/>
                        </p:cNvSpPr>
                        <p:nvPr userDrawn="1"/>
                      </p:nvSpPr>
                      <p:spPr bwMode="hidden">
                        <a:xfrm rot="1678521">
                          <a:off x="1552" y="3586"/>
                          <a:ext cx="2168" cy="24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72" name="Line 44"/>
                        <p:cNvSpPr>
                          <a:spLocks noChangeShapeType="1"/>
                        </p:cNvSpPr>
                        <p:nvPr userDrawn="1"/>
                      </p:nvSpPr>
                      <p:spPr bwMode="hidden">
                        <a:xfrm rot="1678521">
                          <a:off x="1577" y="3670"/>
                          <a:ext cx="2528" cy="6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73" name="Line 45"/>
                        <p:cNvSpPr>
                          <a:spLocks noChangeShapeType="1"/>
                        </p:cNvSpPr>
                        <p:nvPr userDrawn="1"/>
                      </p:nvSpPr>
                      <p:spPr bwMode="hidden">
                        <a:xfrm rot="1678521" flipV="1">
                          <a:off x="1621" y="3545"/>
                          <a:ext cx="2730" cy="17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74" name="Line 46"/>
                        <p:cNvSpPr>
                          <a:spLocks noChangeShapeType="1"/>
                        </p:cNvSpPr>
                        <p:nvPr userDrawn="1"/>
                      </p:nvSpPr>
                      <p:spPr bwMode="hidden">
                        <a:xfrm rot="1678521" flipV="1">
                          <a:off x="1682" y="3297"/>
                          <a:ext cx="2635" cy="40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75" name="Line 47"/>
                        <p:cNvSpPr>
                          <a:spLocks noChangeShapeType="1"/>
                        </p:cNvSpPr>
                        <p:nvPr userDrawn="1"/>
                      </p:nvSpPr>
                      <p:spPr bwMode="hidden">
                        <a:xfrm rot="1678521" flipV="1">
                          <a:off x="1782" y="2845"/>
                          <a:ext cx="2370" cy="78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76" name="Line 48"/>
                        <p:cNvSpPr>
                          <a:spLocks noChangeShapeType="1"/>
                        </p:cNvSpPr>
                        <p:nvPr userDrawn="1"/>
                      </p:nvSpPr>
                      <p:spPr bwMode="hidden">
                        <a:xfrm rot="1678521" flipV="1">
                          <a:off x="1960" y="1992"/>
                          <a:ext cx="1530" cy="1443"/>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77" name="Line 49"/>
                        <p:cNvSpPr>
                          <a:spLocks noChangeShapeType="1"/>
                        </p:cNvSpPr>
                        <p:nvPr userDrawn="1"/>
                      </p:nvSpPr>
                      <p:spPr bwMode="hidden">
                        <a:xfrm rot="1678521" flipV="1">
                          <a:off x="2014" y="1727"/>
                          <a:ext cx="1219" cy="162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78" name="Freeform 50"/>
                        <p:cNvSpPr>
                          <a:spLocks/>
                        </p:cNvSpPr>
                        <p:nvPr userDrawn="1"/>
                      </p:nvSpPr>
                      <p:spPr bwMode="hidden">
                        <a:xfrm>
                          <a:off x="0" y="2548"/>
                          <a:ext cx="1542" cy="1768"/>
                        </a:xfrm>
                        <a:custGeom>
                          <a:avLst/>
                          <a:gdLst>
                            <a:gd name="T0" fmla="*/ 915 w 1537"/>
                            <a:gd name="T1" fmla="*/ 1264 h 1768"/>
                            <a:gd name="T2" fmla="*/ 1064 w 1537"/>
                            <a:gd name="T3" fmla="*/ 1402 h 1768"/>
                            <a:gd name="T4" fmla="*/ 1222 w 1537"/>
                            <a:gd name="T5" fmla="*/ 1528 h 1768"/>
                            <a:gd name="T6" fmla="*/ 1377 w 1537"/>
                            <a:gd name="T7" fmla="*/ 1654 h 1768"/>
                            <a:gd name="T8" fmla="*/ 1541 w 1537"/>
                            <a:gd name="T9" fmla="*/ 1768 h 1768"/>
                            <a:gd name="T10" fmla="*/ 1547 w 1537"/>
                            <a:gd name="T11" fmla="*/ 1768 h 1768"/>
                            <a:gd name="T12" fmla="*/ 1383 w 1537"/>
                            <a:gd name="T13" fmla="*/ 1654 h 1768"/>
                            <a:gd name="T14" fmla="*/ 1228 w 1537"/>
                            <a:gd name="T15" fmla="*/ 1534 h 1768"/>
                            <a:gd name="T16" fmla="*/ 1070 w 1537"/>
                            <a:gd name="T17" fmla="*/ 1402 h 1768"/>
                            <a:gd name="T18" fmla="*/ 921 w 1537"/>
                            <a:gd name="T19" fmla="*/ 1258 h 1768"/>
                            <a:gd name="T20" fmla="*/ 769 w 1537"/>
                            <a:gd name="T21" fmla="*/ 1115 h 1768"/>
                            <a:gd name="T22" fmla="*/ 632 w 1537"/>
                            <a:gd name="T23" fmla="*/ 959 h 1768"/>
                            <a:gd name="T24" fmla="*/ 500 w 1537"/>
                            <a:gd name="T25" fmla="*/ 803 h 1768"/>
                            <a:gd name="T26" fmla="*/ 379 w 1537"/>
                            <a:gd name="T27" fmla="*/ 647 h 1768"/>
                            <a:gd name="T28" fmla="*/ 271 w 1537"/>
                            <a:gd name="T29" fmla="*/ 485 h 1768"/>
                            <a:gd name="T30" fmla="*/ 169 w 1537"/>
                            <a:gd name="T31" fmla="*/ 323 h 1768"/>
                            <a:gd name="T32" fmla="*/ 78 w 1537"/>
                            <a:gd name="T33" fmla="*/ 161 h 1768"/>
                            <a:gd name="T34" fmla="*/ 0 w 1537"/>
                            <a:gd name="T35" fmla="*/ 0 h 1768"/>
                            <a:gd name="T36" fmla="*/ 0 w 1537"/>
                            <a:gd name="T37" fmla="*/ 12 h 1768"/>
                            <a:gd name="T38" fmla="*/ 78 w 1537"/>
                            <a:gd name="T39" fmla="*/ 173 h 1768"/>
                            <a:gd name="T40" fmla="*/ 169 w 1537"/>
                            <a:gd name="T41" fmla="*/ 335 h 1768"/>
                            <a:gd name="T42" fmla="*/ 271 w 1537"/>
                            <a:gd name="T43" fmla="*/ 491 h 1768"/>
                            <a:gd name="T44" fmla="*/ 379 w 1537"/>
                            <a:gd name="T45" fmla="*/ 653 h 1768"/>
                            <a:gd name="T46" fmla="*/ 500 w 1537"/>
                            <a:gd name="T47" fmla="*/ 809 h 1768"/>
                            <a:gd name="T48" fmla="*/ 632 w 1537"/>
                            <a:gd name="T49" fmla="*/ 965 h 1768"/>
                            <a:gd name="T50" fmla="*/ 769 w 1537"/>
                            <a:gd name="T51" fmla="*/ 1121 h 1768"/>
                            <a:gd name="T52" fmla="*/ 915 w 1537"/>
                            <a:gd name="T53" fmla="*/ 1264 h 1768"/>
                            <a:gd name="T54" fmla="*/ 915 w 1537"/>
                            <a:gd name="T55" fmla="*/ 1264 h 176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537" h="1768">
                              <a:moveTo>
                                <a:pt x="909" y="1264"/>
                              </a:moveTo>
                              <a:lnTo>
                                <a:pt x="1058" y="1402"/>
                              </a:lnTo>
                              <a:lnTo>
                                <a:pt x="1214" y="1528"/>
                              </a:lnTo>
                              <a:lnTo>
                                <a:pt x="1369" y="1654"/>
                              </a:lnTo>
                              <a:lnTo>
                                <a:pt x="1531" y="1768"/>
                              </a:lnTo>
                              <a:lnTo>
                                <a:pt x="1537" y="1768"/>
                              </a:lnTo>
                              <a:lnTo>
                                <a:pt x="1375" y="1654"/>
                              </a:lnTo>
                              <a:lnTo>
                                <a:pt x="1220" y="1534"/>
                              </a:lnTo>
                              <a:lnTo>
                                <a:pt x="1064" y="1402"/>
                              </a:lnTo>
                              <a:lnTo>
                                <a:pt x="915" y="1258"/>
                              </a:lnTo>
                              <a:lnTo>
                                <a:pt x="765" y="1115"/>
                              </a:lnTo>
                              <a:lnTo>
                                <a:pt x="628" y="959"/>
                              </a:lnTo>
                              <a:lnTo>
                                <a:pt x="496" y="803"/>
                              </a:lnTo>
                              <a:lnTo>
                                <a:pt x="377" y="647"/>
                              </a:lnTo>
                              <a:lnTo>
                                <a:pt x="269" y="485"/>
                              </a:lnTo>
                              <a:lnTo>
                                <a:pt x="167" y="323"/>
                              </a:lnTo>
                              <a:lnTo>
                                <a:pt x="78" y="161"/>
                              </a:lnTo>
                              <a:lnTo>
                                <a:pt x="0" y="0"/>
                              </a:lnTo>
                              <a:lnTo>
                                <a:pt x="0" y="12"/>
                              </a:lnTo>
                              <a:lnTo>
                                <a:pt x="78" y="173"/>
                              </a:lnTo>
                              <a:lnTo>
                                <a:pt x="167" y="335"/>
                              </a:lnTo>
                              <a:lnTo>
                                <a:pt x="269" y="491"/>
                              </a:lnTo>
                              <a:lnTo>
                                <a:pt x="377" y="653"/>
                              </a:lnTo>
                              <a:lnTo>
                                <a:pt x="496" y="809"/>
                              </a:lnTo>
                              <a:lnTo>
                                <a:pt x="628" y="965"/>
                              </a:lnTo>
                              <a:lnTo>
                                <a:pt x="765" y="1121"/>
                              </a:lnTo>
                              <a:lnTo>
                                <a:pt x="909" y="1264"/>
                              </a:lnTo>
                              <a:close/>
                            </a:path>
                          </a:pathLst>
                        </a:custGeom>
                        <a:solidFill>
                          <a:schemeClr val="accent2"/>
                        </a:solidFill>
                        <a:ln w="9525">
                          <a:solidFill>
                            <a:schemeClr val="accent2"/>
                          </a:solidFill>
                          <a:round/>
                          <a:headEnd/>
                          <a:tailEnd/>
                        </a:ln>
                      </p:spPr>
                      <p:txBody>
                        <a:bodyPr/>
                        <a:lstStyle/>
                        <a:p>
                          <a:endParaRPr lang="en-US"/>
                        </a:p>
                      </p:txBody>
                    </p:sp>
                    <p:grpSp>
                      <p:nvGrpSpPr>
                        <p:cNvPr id="79" name="Group 51"/>
                        <p:cNvGrpSpPr>
                          <a:grpSpLocks/>
                        </p:cNvGrpSpPr>
                        <p:nvPr userDrawn="1"/>
                      </p:nvGrpSpPr>
                      <p:grpSpPr bwMode="auto">
                        <a:xfrm>
                          <a:off x="0" y="1812"/>
                          <a:ext cx="3672" cy="2049"/>
                          <a:chOff x="5" y="1816"/>
                          <a:chExt cx="3672" cy="2049"/>
                        </a:xfrm>
                      </p:grpSpPr>
                      <p:sp>
                        <p:nvSpPr>
                          <p:cNvPr id="116" name="Oval 52"/>
                          <p:cNvSpPr>
                            <a:spLocks noChangeArrowheads="1"/>
                          </p:cNvSpPr>
                          <p:nvPr userDrawn="1"/>
                        </p:nvSpPr>
                        <p:spPr bwMode="hidden">
                          <a:xfrm rot="-2819839">
                            <a:off x="1546" y="2870"/>
                            <a:ext cx="161" cy="280"/>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17" name="Oval 53"/>
                          <p:cNvSpPr>
                            <a:spLocks noChangeArrowheads="1"/>
                          </p:cNvSpPr>
                          <p:nvPr userDrawn="1"/>
                        </p:nvSpPr>
                        <p:spPr bwMode="hidden">
                          <a:xfrm rot="-2819839">
                            <a:off x="1490" y="2750"/>
                            <a:ext cx="281" cy="503"/>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18" name="Oval 54"/>
                          <p:cNvSpPr>
                            <a:spLocks noChangeArrowheads="1"/>
                          </p:cNvSpPr>
                          <p:nvPr userDrawn="1"/>
                        </p:nvSpPr>
                        <p:spPr bwMode="hidden">
                          <a:xfrm rot="-2819839">
                            <a:off x="1415" y="2563"/>
                            <a:ext cx="471" cy="813"/>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19" name="Oval 55"/>
                          <p:cNvSpPr>
                            <a:spLocks noChangeArrowheads="1"/>
                          </p:cNvSpPr>
                          <p:nvPr userDrawn="1"/>
                        </p:nvSpPr>
                        <p:spPr bwMode="hidden">
                          <a:xfrm rot="-2819839">
                            <a:off x="1357" y="2400"/>
                            <a:ext cx="623" cy="1129"/>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20" name="Oval 56"/>
                          <p:cNvSpPr>
                            <a:spLocks noChangeArrowheads="1"/>
                          </p:cNvSpPr>
                          <p:nvPr userDrawn="1"/>
                        </p:nvSpPr>
                        <p:spPr bwMode="hidden">
                          <a:xfrm rot="-2819839">
                            <a:off x="1295" y="2200"/>
                            <a:ext cx="786" cy="1467"/>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21" name="Oval 57"/>
                          <p:cNvSpPr>
                            <a:spLocks noChangeArrowheads="1"/>
                          </p:cNvSpPr>
                          <p:nvPr userDrawn="1"/>
                        </p:nvSpPr>
                        <p:spPr bwMode="hidden">
                          <a:xfrm rot="-2819839">
                            <a:off x="1238" y="2040"/>
                            <a:ext cx="972" cy="1779"/>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22" name="Oval 58"/>
                          <p:cNvSpPr>
                            <a:spLocks noChangeArrowheads="1"/>
                          </p:cNvSpPr>
                          <p:nvPr userDrawn="1"/>
                        </p:nvSpPr>
                        <p:spPr bwMode="hidden">
                          <a:xfrm rot="-2819839">
                            <a:off x="1157" y="1866"/>
                            <a:ext cx="1167" cy="2094"/>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23" name="Oval 59"/>
                          <p:cNvSpPr>
                            <a:spLocks noChangeArrowheads="1"/>
                          </p:cNvSpPr>
                          <p:nvPr userDrawn="1"/>
                        </p:nvSpPr>
                        <p:spPr bwMode="hidden">
                          <a:xfrm rot="-2819839">
                            <a:off x="1085" y="1698"/>
                            <a:ext cx="1346" cy="2398"/>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24" name="Oval 60"/>
                          <p:cNvSpPr>
                            <a:spLocks noChangeArrowheads="1"/>
                          </p:cNvSpPr>
                          <p:nvPr userDrawn="1"/>
                        </p:nvSpPr>
                        <p:spPr bwMode="hidden">
                          <a:xfrm rot="-2819839">
                            <a:off x="999" y="1537"/>
                            <a:ext cx="1563" cy="2696"/>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25" name="Oval 61"/>
                          <p:cNvSpPr>
                            <a:spLocks noChangeArrowheads="1"/>
                          </p:cNvSpPr>
                          <p:nvPr userDrawn="1"/>
                        </p:nvSpPr>
                        <p:spPr bwMode="hidden">
                          <a:xfrm rot="-2819839">
                            <a:off x="934" y="1358"/>
                            <a:ext cx="1711" cy="3016"/>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26" name="Oval 62"/>
                          <p:cNvSpPr>
                            <a:spLocks noChangeArrowheads="1"/>
                          </p:cNvSpPr>
                          <p:nvPr userDrawn="1"/>
                        </p:nvSpPr>
                        <p:spPr bwMode="hidden">
                          <a:xfrm rot="-2865139">
                            <a:off x="877" y="1187"/>
                            <a:ext cx="1880" cy="3345"/>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27" name="Oval 63"/>
                          <p:cNvSpPr>
                            <a:spLocks noChangeArrowheads="1"/>
                          </p:cNvSpPr>
                          <p:nvPr userDrawn="1"/>
                        </p:nvSpPr>
                        <p:spPr bwMode="hidden">
                          <a:xfrm rot="-2780025">
                            <a:off x="818" y="1003"/>
                            <a:ext cx="2049" cy="3672"/>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80" name="Line 64"/>
                        <p:cNvSpPr>
                          <a:spLocks noChangeShapeType="1"/>
                        </p:cNvSpPr>
                        <p:nvPr userDrawn="1"/>
                      </p:nvSpPr>
                      <p:spPr bwMode="hidden">
                        <a:xfrm flipV="1">
                          <a:off x="1656" y="1164"/>
                          <a:ext cx="831" cy="177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81" name="Line 65"/>
                        <p:cNvSpPr>
                          <a:spLocks noChangeShapeType="1"/>
                        </p:cNvSpPr>
                        <p:nvPr userDrawn="1"/>
                      </p:nvSpPr>
                      <p:spPr bwMode="hidden">
                        <a:xfrm rot="615780" flipV="1">
                          <a:off x="1811" y="1299"/>
                          <a:ext cx="819" cy="172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82" name="Line 66"/>
                        <p:cNvSpPr>
                          <a:spLocks noChangeShapeType="1"/>
                        </p:cNvSpPr>
                        <p:nvPr userDrawn="1"/>
                      </p:nvSpPr>
                      <p:spPr bwMode="hidden">
                        <a:xfrm rot="1139441" flipV="1">
                          <a:off x="1963" y="1148"/>
                          <a:ext cx="383" cy="189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83" name="Line 67"/>
                        <p:cNvSpPr>
                          <a:spLocks noChangeShapeType="1"/>
                        </p:cNvSpPr>
                        <p:nvPr userDrawn="1"/>
                      </p:nvSpPr>
                      <p:spPr bwMode="hidden">
                        <a:xfrm rot="1061104" flipV="1">
                          <a:off x="1921" y="1332"/>
                          <a:ext cx="744" cy="176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84" name="Line 68"/>
                        <p:cNvSpPr>
                          <a:spLocks noChangeShapeType="1"/>
                        </p:cNvSpPr>
                        <p:nvPr userDrawn="1"/>
                      </p:nvSpPr>
                      <p:spPr bwMode="hidden">
                        <a:xfrm rot="2202167" flipV="1">
                          <a:off x="2217" y="1314"/>
                          <a:ext cx="311" cy="1917"/>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85" name="Line 69"/>
                        <p:cNvSpPr>
                          <a:spLocks noChangeShapeType="1"/>
                        </p:cNvSpPr>
                        <p:nvPr userDrawn="1"/>
                      </p:nvSpPr>
                      <p:spPr bwMode="hidden">
                        <a:xfrm rot="1678521" flipV="1">
                          <a:off x="2039" y="1549"/>
                          <a:ext cx="895" cy="172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86" name="Line 70"/>
                        <p:cNvSpPr>
                          <a:spLocks noChangeShapeType="1"/>
                        </p:cNvSpPr>
                        <p:nvPr userDrawn="1"/>
                      </p:nvSpPr>
                      <p:spPr bwMode="hidden">
                        <a:xfrm rot="1678521" flipV="1">
                          <a:off x="2024" y="1649"/>
                          <a:ext cx="1049" cy="166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87" name="Line 71"/>
                        <p:cNvSpPr>
                          <a:spLocks noChangeShapeType="1"/>
                        </p:cNvSpPr>
                        <p:nvPr userDrawn="1"/>
                      </p:nvSpPr>
                      <p:spPr bwMode="hidden">
                        <a:xfrm rot="1678521" flipV="1">
                          <a:off x="1985" y="1876"/>
                          <a:ext cx="1357" cy="151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88" name="Line 72"/>
                        <p:cNvSpPr>
                          <a:spLocks noChangeShapeType="1"/>
                        </p:cNvSpPr>
                        <p:nvPr userDrawn="1"/>
                      </p:nvSpPr>
                      <p:spPr bwMode="hidden">
                        <a:xfrm rot="1678521" flipV="1">
                          <a:off x="1936" y="2115"/>
                          <a:ext cx="1686" cy="135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89" name="Line 73"/>
                        <p:cNvSpPr>
                          <a:spLocks noChangeShapeType="1"/>
                        </p:cNvSpPr>
                        <p:nvPr userDrawn="1"/>
                      </p:nvSpPr>
                      <p:spPr bwMode="hidden">
                        <a:xfrm rot="1678521" flipV="1">
                          <a:off x="1897" y="2287"/>
                          <a:ext cx="1880" cy="122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90" name="Line 74"/>
                        <p:cNvSpPr>
                          <a:spLocks noChangeShapeType="1"/>
                        </p:cNvSpPr>
                        <p:nvPr userDrawn="1"/>
                      </p:nvSpPr>
                      <p:spPr bwMode="hidden">
                        <a:xfrm rot="1678521" flipV="1">
                          <a:off x="1855" y="2458"/>
                          <a:ext cx="2060" cy="109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91" name="Line 75"/>
                        <p:cNvSpPr>
                          <a:spLocks noChangeShapeType="1"/>
                        </p:cNvSpPr>
                        <p:nvPr userDrawn="1"/>
                      </p:nvSpPr>
                      <p:spPr bwMode="hidden">
                        <a:xfrm rot="1678521" flipV="1">
                          <a:off x="1823" y="2640"/>
                          <a:ext cx="2224" cy="95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92" name="Line 76"/>
                        <p:cNvSpPr>
                          <a:spLocks noChangeShapeType="1"/>
                        </p:cNvSpPr>
                        <p:nvPr userDrawn="1"/>
                      </p:nvSpPr>
                      <p:spPr bwMode="hidden">
                        <a:xfrm rot="1678521" flipV="1">
                          <a:off x="1737" y="3059"/>
                          <a:ext cx="2520" cy="61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93" name="Line 77"/>
                        <p:cNvSpPr>
                          <a:spLocks noChangeShapeType="1"/>
                        </p:cNvSpPr>
                        <p:nvPr userDrawn="1"/>
                      </p:nvSpPr>
                      <p:spPr bwMode="hidden">
                        <a:xfrm rot="1678521">
                          <a:off x="1324" y="3150"/>
                          <a:ext cx="472" cy="112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94" name="Line 78"/>
                        <p:cNvSpPr>
                          <a:spLocks noChangeShapeType="1"/>
                        </p:cNvSpPr>
                        <p:nvPr userDrawn="1"/>
                      </p:nvSpPr>
                      <p:spPr bwMode="hidden">
                        <a:xfrm rot="1678521" flipH="1">
                          <a:off x="1121" y="2961"/>
                          <a:ext cx="220" cy="101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95" name="Line 79"/>
                        <p:cNvSpPr>
                          <a:spLocks noChangeShapeType="1"/>
                        </p:cNvSpPr>
                        <p:nvPr userDrawn="1"/>
                      </p:nvSpPr>
                      <p:spPr bwMode="hidden">
                        <a:xfrm rot="1678521" flipH="1">
                          <a:off x="1041" y="2935"/>
                          <a:ext cx="304" cy="99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96" name="Line 80"/>
                        <p:cNvSpPr>
                          <a:spLocks noChangeShapeType="1"/>
                        </p:cNvSpPr>
                        <p:nvPr userDrawn="1"/>
                      </p:nvSpPr>
                      <p:spPr bwMode="hidden">
                        <a:xfrm rot="1678521" flipH="1">
                          <a:off x="957" y="2910"/>
                          <a:ext cx="394" cy="97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97" name="Line 81"/>
                        <p:cNvSpPr>
                          <a:spLocks noChangeShapeType="1"/>
                        </p:cNvSpPr>
                        <p:nvPr userDrawn="1"/>
                      </p:nvSpPr>
                      <p:spPr bwMode="hidden">
                        <a:xfrm rot="1678521" flipH="1">
                          <a:off x="880" y="2885"/>
                          <a:ext cx="478" cy="943"/>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98" name="Line 82"/>
                        <p:cNvSpPr>
                          <a:spLocks noChangeShapeType="1"/>
                        </p:cNvSpPr>
                        <p:nvPr userDrawn="1"/>
                      </p:nvSpPr>
                      <p:spPr bwMode="hidden">
                        <a:xfrm rot="1678521" flipH="1">
                          <a:off x="801" y="2863"/>
                          <a:ext cx="561" cy="91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99" name="Line 83"/>
                        <p:cNvSpPr>
                          <a:spLocks noChangeShapeType="1"/>
                        </p:cNvSpPr>
                        <p:nvPr userDrawn="1"/>
                      </p:nvSpPr>
                      <p:spPr bwMode="hidden">
                        <a:xfrm rot="1678521" flipH="1">
                          <a:off x="717" y="2836"/>
                          <a:ext cx="656" cy="87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00" name="Line 84"/>
                        <p:cNvSpPr>
                          <a:spLocks noChangeShapeType="1"/>
                        </p:cNvSpPr>
                        <p:nvPr userDrawn="1"/>
                      </p:nvSpPr>
                      <p:spPr bwMode="hidden">
                        <a:xfrm rot="1678521" flipH="1">
                          <a:off x="631" y="2810"/>
                          <a:ext cx="752" cy="84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01" name="Line 85"/>
                        <p:cNvSpPr>
                          <a:spLocks noChangeShapeType="1"/>
                        </p:cNvSpPr>
                        <p:nvPr userDrawn="1"/>
                      </p:nvSpPr>
                      <p:spPr bwMode="hidden">
                        <a:xfrm rot="1678521" flipH="1">
                          <a:off x="462" y="2758"/>
                          <a:ext cx="946" cy="75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02" name="Line 86"/>
                        <p:cNvSpPr>
                          <a:spLocks noChangeShapeType="1"/>
                        </p:cNvSpPr>
                        <p:nvPr userDrawn="1"/>
                      </p:nvSpPr>
                      <p:spPr bwMode="hidden">
                        <a:xfrm rot="1678521" flipH="1">
                          <a:off x="365" y="2729"/>
                          <a:ext cx="1058" cy="69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03" name="Line 87"/>
                        <p:cNvSpPr>
                          <a:spLocks noChangeShapeType="1"/>
                        </p:cNvSpPr>
                        <p:nvPr userDrawn="1"/>
                      </p:nvSpPr>
                      <p:spPr bwMode="hidden">
                        <a:xfrm rot="1678521" flipH="1">
                          <a:off x="265" y="2697"/>
                          <a:ext cx="1174" cy="63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04" name="Line 88"/>
                        <p:cNvSpPr>
                          <a:spLocks noChangeShapeType="1"/>
                        </p:cNvSpPr>
                        <p:nvPr userDrawn="1"/>
                      </p:nvSpPr>
                      <p:spPr bwMode="hidden">
                        <a:xfrm rot="1678521" flipH="1">
                          <a:off x="55" y="2632"/>
                          <a:ext cx="1431" cy="48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05" name="Line 89"/>
                        <p:cNvSpPr>
                          <a:spLocks noChangeShapeType="1"/>
                        </p:cNvSpPr>
                        <p:nvPr userDrawn="1"/>
                      </p:nvSpPr>
                      <p:spPr bwMode="hidden">
                        <a:xfrm rot="1678521" flipH="1">
                          <a:off x="-1" y="2607"/>
                          <a:ext cx="1513" cy="37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06" name="Line 90"/>
                        <p:cNvSpPr>
                          <a:spLocks noChangeShapeType="1"/>
                        </p:cNvSpPr>
                        <p:nvPr userDrawn="1"/>
                      </p:nvSpPr>
                      <p:spPr bwMode="hidden">
                        <a:xfrm rot="1678521" flipH="1">
                          <a:off x="-72" y="2570"/>
                          <a:ext cx="1648" cy="107"/>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07" name="Line 91"/>
                        <p:cNvSpPr>
                          <a:spLocks noChangeShapeType="1"/>
                        </p:cNvSpPr>
                        <p:nvPr userDrawn="1"/>
                      </p:nvSpPr>
                      <p:spPr bwMode="hidden">
                        <a:xfrm rot="1678521" flipH="1" flipV="1">
                          <a:off x="-237" y="1095"/>
                          <a:ext cx="2219" cy="136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08" name="Line 92"/>
                        <p:cNvSpPr>
                          <a:spLocks noChangeShapeType="1"/>
                        </p:cNvSpPr>
                        <p:nvPr userDrawn="1"/>
                      </p:nvSpPr>
                      <p:spPr bwMode="hidden">
                        <a:xfrm rot="1678521" flipH="1" flipV="1">
                          <a:off x="-43" y="962"/>
                          <a:ext cx="2071" cy="154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09" name="Line 93"/>
                        <p:cNvSpPr>
                          <a:spLocks noChangeShapeType="1"/>
                        </p:cNvSpPr>
                        <p:nvPr userDrawn="1"/>
                      </p:nvSpPr>
                      <p:spPr bwMode="hidden">
                        <a:xfrm rot="1678521" flipH="1" flipV="1">
                          <a:off x="418" y="826"/>
                          <a:ext cx="1672" cy="178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10" name="Line 94"/>
                        <p:cNvSpPr>
                          <a:spLocks noChangeShapeType="1"/>
                        </p:cNvSpPr>
                        <p:nvPr userDrawn="1"/>
                      </p:nvSpPr>
                      <p:spPr bwMode="hidden">
                        <a:xfrm rot="1678521" flipH="1" flipV="1">
                          <a:off x="634" y="808"/>
                          <a:ext cx="1473" cy="185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11" name="Line 95"/>
                        <p:cNvSpPr>
                          <a:spLocks noChangeShapeType="1"/>
                        </p:cNvSpPr>
                        <p:nvPr userDrawn="1"/>
                      </p:nvSpPr>
                      <p:spPr bwMode="hidden">
                        <a:xfrm rot="1678521" flipH="1" flipV="1">
                          <a:off x="1094" y="827"/>
                          <a:ext cx="1030" cy="194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12" name="Line 96"/>
                        <p:cNvSpPr>
                          <a:spLocks noChangeShapeType="1"/>
                        </p:cNvSpPr>
                        <p:nvPr userDrawn="1"/>
                      </p:nvSpPr>
                      <p:spPr bwMode="hidden">
                        <a:xfrm rot="1678521" flipH="1" flipV="1">
                          <a:off x="1302" y="857"/>
                          <a:ext cx="829" cy="197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13" name="Line 97"/>
                        <p:cNvSpPr>
                          <a:spLocks noChangeShapeType="1"/>
                        </p:cNvSpPr>
                        <p:nvPr userDrawn="1"/>
                      </p:nvSpPr>
                      <p:spPr bwMode="hidden">
                        <a:xfrm rot="1678521" flipH="1" flipV="1">
                          <a:off x="1496" y="901"/>
                          <a:ext cx="633" cy="197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14" name="Line 98"/>
                        <p:cNvSpPr>
                          <a:spLocks noChangeShapeType="1"/>
                        </p:cNvSpPr>
                        <p:nvPr userDrawn="1"/>
                      </p:nvSpPr>
                      <p:spPr bwMode="hidden">
                        <a:xfrm rot="1678521" flipH="1" flipV="1">
                          <a:off x="1679" y="952"/>
                          <a:ext cx="447" cy="197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15" name="Line 99"/>
                        <p:cNvSpPr>
                          <a:spLocks noChangeShapeType="1"/>
                        </p:cNvSpPr>
                        <p:nvPr userDrawn="1"/>
                      </p:nvSpPr>
                      <p:spPr bwMode="hidden">
                        <a:xfrm rot="1678521" flipH="1" flipV="1">
                          <a:off x="1859" y="1013"/>
                          <a:ext cx="261" cy="196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grpSp>
                </p:grpSp>
              </p:grpSp>
            </p:grpSp>
          </p:grpSp>
          <p:grpSp>
            <p:nvGrpSpPr>
              <p:cNvPr id="20" name="Group 100"/>
              <p:cNvGrpSpPr>
                <a:grpSpLocks/>
              </p:cNvGrpSpPr>
              <p:nvPr userDrawn="1"/>
            </p:nvGrpSpPr>
            <p:grpSpPr bwMode="auto">
              <a:xfrm>
                <a:off x="402" y="1454"/>
                <a:ext cx="2787" cy="2866"/>
                <a:chOff x="2" y="1454"/>
                <a:chExt cx="2787" cy="2866"/>
              </a:xfrm>
            </p:grpSpPr>
            <p:sp>
              <p:nvSpPr>
                <p:cNvPr id="21" name="Line 101"/>
                <p:cNvSpPr>
                  <a:spLocks noChangeShapeType="1"/>
                </p:cNvSpPr>
                <p:nvPr userDrawn="1"/>
              </p:nvSpPr>
              <p:spPr bwMode="hidden">
                <a:xfrm rot="1678521" flipV="1">
                  <a:off x="2057" y="1454"/>
                  <a:ext cx="732" cy="177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2" name="Line 102"/>
                <p:cNvSpPr>
                  <a:spLocks noChangeShapeType="1"/>
                </p:cNvSpPr>
                <p:nvPr userDrawn="1"/>
              </p:nvSpPr>
              <p:spPr bwMode="hidden">
                <a:xfrm flipH="1" flipV="1">
                  <a:off x="870" y="3854"/>
                  <a:ext cx="223" cy="463"/>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grpSp>
              <p:nvGrpSpPr>
                <p:cNvPr id="23" name="Group 103"/>
                <p:cNvGrpSpPr>
                  <a:grpSpLocks/>
                </p:cNvGrpSpPr>
                <p:nvPr userDrawn="1"/>
              </p:nvGrpSpPr>
              <p:grpSpPr bwMode="auto">
                <a:xfrm>
                  <a:off x="2" y="2738"/>
                  <a:ext cx="1317" cy="1582"/>
                  <a:chOff x="2" y="2738"/>
                  <a:chExt cx="1317" cy="1582"/>
                </a:xfrm>
              </p:grpSpPr>
              <p:sp>
                <p:nvSpPr>
                  <p:cNvPr id="24" name="Line 104"/>
                  <p:cNvSpPr>
                    <a:spLocks noChangeShapeType="1"/>
                  </p:cNvSpPr>
                  <p:nvPr userDrawn="1"/>
                </p:nvSpPr>
                <p:spPr bwMode="hidden">
                  <a:xfrm flipH="1">
                    <a:off x="697" y="3855"/>
                    <a:ext cx="173" cy="187"/>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5" name="Freeform 105"/>
                  <p:cNvSpPr>
                    <a:spLocks/>
                  </p:cNvSpPr>
                  <p:nvPr userDrawn="1"/>
                </p:nvSpPr>
                <p:spPr bwMode="hidden">
                  <a:xfrm>
                    <a:off x="2" y="3218"/>
                    <a:ext cx="1006" cy="1102"/>
                  </a:xfrm>
                  <a:custGeom>
                    <a:avLst/>
                    <a:gdLst>
                      <a:gd name="T0" fmla="*/ 1006 w 1006"/>
                      <a:gd name="T1" fmla="*/ 1102 h 1102"/>
                      <a:gd name="T2" fmla="*/ 696 w 1006"/>
                      <a:gd name="T3" fmla="*/ 823 h 1102"/>
                      <a:gd name="T4" fmla="*/ 333 w 1006"/>
                      <a:gd name="T5" fmla="*/ 447 h 1102"/>
                      <a:gd name="T6" fmla="*/ 51 w 1006"/>
                      <a:gd name="T7" fmla="*/ 76 h 1102"/>
                      <a:gd name="T8" fmla="*/ 0 w 1006"/>
                      <a:gd name="T9" fmla="*/ 0 h 1102"/>
                    </a:gdLst>
                    <a:ahLst/>
                    <a:cxnLst>
                      <a:cxn ang="0">
                        <a:pos x="T0" y="T1"/>
                      </a:cxn>
                      <a:cxn ang="0">
                        <a:pos x="T2" y="T3"/>
                      </a:cxn>
                      <a:cxn ang="0">
                        <a:pos x="T4" y="T5"/>
                      </a:cxn>
                      <a:cxn ang="0">
                        <a:pos x="T6" y="T7"/>
                      </a:cxn>
                      <a:cxn ang="0">
                        <a:pos x="T8" y="T9"/>
                      </a:cxn>
                    </a:cxnLst>
                    <a:rect l="0" t="0" r="r" b="b"/>
                    <a:pathLst>
                      <a:path w="1006" h="1102">
                        <a:moveTo>
                          <a:pt x="1006" y="1102"/>
                        </a:moveTo>
                        <a:lnTo>
                          <a:pt x="696" y="823"/>
                        </a:lnTo>
                        <a:lnTo>
                          <a:pt x="333" y="447"/>
                        </a:lnTo>
                        <a:lnTo>
                          <a:pt x="51" y="76"/>
                        </a:lnTo>
                        <a:lnTo>
                          <a:pt x="0" y="0"/>
                        </a:lnTo>
                      </a:path>
                    </a:pathLst>
                  </a:custGeom>
                  <a:noFill/>
                  <a:ln w="19050" cmpd="sng">
                    <a:solidFill>
                      <a:schemeClr val="accent2"/>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6" name="Line 106"/>
                  <p:cNvSpPr>
                    <a:spLocks noChangeShapeType="1"/>
                  </p:cNvSpPr>
                  <p:nvPr userDrawn="1"/>
                </p:nvSpPr>
                <p:spPr bwMode="hidden">
                  <a:xfrm flipH="1">
                    <a:off x="1242" y="4231"/>
                    <a:ext cx="77" cy="88"/>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7" name="Line 107"/>
                  <p:cNvSpPr>
                    <a:spLocks noChangeShapeType="1"/>
                  </p:cNvSpPr>
                  <p:nvPr userDrawn="1"/>
                </p:nvSpPr>
                <p:spPr bwMode="hidden">
                  <a:xfrm flipH="1" flipV="1">
                    <a:off x="340" y="3668"/>
                    <a:ext cx="532" cy="185"/>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8" name="Line 108"/>
                  <p:cNvSpPr>
                    <a:spLocks noChangeShapeType="1"/>
                  </p:cNvSpPr>
                  <p:nvPr userDrawn="1"/>
                </p:nvSpPr>
                <p:spPr bwMode="hidden">
                  <a:xfrm flipH="1" flipV="1">
                    <a:off x="237" y="3101"/>
                    <a:ext cx="101" cy="567"/>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9" name="Line 109"/>
                  <p:cNvSpPr>
                    <a:spLocks noChangeShapeType="1"/>
                  </p:cNvSpPr>
                  <p:nvPr userDrawn="1"/>
                </p:nvSpPr>
                <p:spPr bwMode="hidden">
                  <a:xfrm flipH="1" flipV="1">
                    <a:off x="2" y="3009"/>
                    <a:ext cx="235" cy="92"/>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30" name="Line 110"/>
                  <p:cNvSpPr>
                    <a:spLocks noChangeShapeType="1"/>
                  </p:cNvSpPr>
                  <p:nvPr userDrawn="1"/>
                </p:nvSpPr>
                <p:spPr bwMode="hidden">
                  <a:xfrm flipV="1">
                    <a:off x="54" y="3101"/>
                    <a:ext cx="182" cy="194"/>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31" name="Line 111"/>
                  <p:cNvSpPr>
                    <a:spLocks noChangeShapeType="1"/>
                  </p:cNvSpPr>
                  <p:nvPr userDrawn="1"/>
                </p:nvSpPr>
                <p:spPr bwMode="hidden">
                  <a:xfrm flipH="1">
                    <a:off x="336" y="3476"/>
                    <a:ext cx="176" cy="192"/>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32" name="Line 112"/>
                  <p:cNvSpPr>
                    <a:spLocks noChangeShapeType="1"/>
                  </p:cNvSpPr>
                  <p:nvPr userDrawn="1"/>
                </p:nvSpPr>
                <p:spPr bwMode="hidden">
                  <a:xfrm flipV="1">
                    <a:off x="3" y="2738"/>
                    <a:ext cx="14" cy="23"/>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grpSp>
          </p:grpSp>
        </p:grpSp>
        <p:grpSp>
          <p:nvGrpSpPr>
            <p:cNvPr id="6" name="Group 113"/>
            <p:cNvGrpSpPr>
              <a:grpSpLocks/>
            </p:cNvGrpSpPr>
            <p:nvPr userDrawn="1"/>
          </p:nvGrpSpPr>
          <p:grpSpPr bwMode="auto">
            <a:xfrm>
              <a:off x="16" y="1326"/>
              <a:ext cx="3325" cy="2948"/>
              <a:chOff x="16" y="1326"/>
              <a:chExt cx="3325" cy="2948"/>
            </a:xfrm>
          </p:grpSpPr>
          <p:sp>
            <p:nvSpPr>
              <p:cNvPr id="7" name="Freeform 114"/>
              <p:cNvSpPr>
                <a:spLocks/>
              </p:cNvSpPr>
              <p:nvPr/>
            </p:nvSpPr>
            <p:spPr bwMode="hidden">
              <a:xfrm>
                <a:off x="16" y="2656"/>
                <a:ext cx="1440" cy="1618"/>
              </a:xfrm>
              <a:custGeom>
                <a:avLst/>
                <a:gdLst>
                  <a:gd name="T0" fmla="*/ 879 w 1435"/>
                  <a:gd name="T1" fmla="*/ 1150 h 1618"/>
                  <a:gd name="T2" fmla="*/ 747 w 1435"/>
                  <a:gd name="T3" fmla="*/ 1019 h 1618"/>
                  <a:gd name="T4" fmla="*/ 614 w 1435"/>
                  <a:gd name="T5" fmla="*/ 875 h 1618"/>
                  <a:gd name="T6" fmla="*/ 494 w 1435"/>
                  <a:gd name="T7" fmla="*/ 737 h 1618"/>
                  <a:gd name="T8" fmla="*/ 379 w 1435"/>
                  <a:gd name="T9" fmla="*/ 593 h 1618"/>
                  <a:gd name="T10" fmla="*/ 277 w 1435"/>
                  <a:gd name="T11" fmla="*/ 443 h 1618"/>
                  <a:gd name="T12" fmla="*/ 175 w 1435"/>
                  <a:gd name="T13" fmla="*/ 299 h 1618"/>
                  <a:gd name="T14" fmla="*/ 84 w 1435"/>
                  <a:gd name="T15" fmla="*/ 149 h 1618"/>
                  <a:gd name="T16" fmla="*/ 0 w 1435"/>
                  <a:gd name="T17" fmla="*/ 0 h 1618"/>
                  <a:gd name="T18" fmla="*/ 0 w 1435"/>
                  <a:gd name="T19" fmla="*/ 11 h 1618"/>
                  <a:gd name="T20" fmla="*/ 84 w 1435"/>
                  <a:gd name="T21" fmla="*/ 155 h 1618"/>
                  <a:gd name="T22" fmla="*/ 175 w 1435"/>
                  <a:gd name="T23" fmla="*/ 305 h 1618"/>
                  <a:gd name="T24" fmla="*/ 271 w 1435"/>
                  <a:gd name="T25" fmla="*/ 449 h 1618"/>
                  <a:gd name="T26" fmla="*/ 379 w 1435"/>
                  <a:gd name="T27" fmla="*/ 593 h 1618"/>
                  <a:gd name="T28" fmla="*/ 494 w 1435"/>
                  <a:gd name="T29" fmla="*/ 737 h 1618"/>
                  <a:gd name="T30" fmla="*/ 614 w 1435"/>
                  <a:gd name="T31" fmla="*/ 881 h 1618"/>
                  <a:gd name="T32" fmla="*/ 741 w 1435"/>
                  <a:gd name="T33" fmla="*/ 1019 h 1618"/>
                  <a:gd name="T34" fmla="*/ 879 w 1435"/>
                  <a:gd name="T35" fmla="*/ 1150 h 1618"/>
                  <a:gd name="T36" fmla="*/ 1018 w 1435"/>
                  <a:gd name="T37" fmla="*/ 1276 h 1618"/>
                  <a:gd name="T38" fmla="*/ 1156 w 1435"/>
                  <a:gd name="T39" fmla="*/ 1396 h 1618"/>
                  <a:gd name="T40" fmla="*/ 1294 w 1435"/>
                  <a:gd name="T41" fmla="*/ 1510 h 1618"/>
                  <a:gd name="T42" fmla="*/ 1439 w 1435"/>
                  <a:gd name="T43" fmla="*/ 1618 h 1618"/>
                  <a:gd name="T44" fmla="*/ 1445 w 1435"/>
                  <a:gd name="T45" fmla="*/ 1618 h 1618"/>
                  <a:gd name="T46" fmla="*/ 1302 w 1435"/>
                  <a:gd name="T47" fmla="*/ 1510 h 1618"/>
                  <a:gd name="T48" fmla="*/ 1162 w 1435"/>
                  <a:gd name="T49" fmla="*/ 1396 h 1618"/>
                  <a:gd name="T50" fmla="*/ 1018 w 1435"/>
                  <a:gd name="T51" fmla="*/ 1276 h 1618"/>
                  <a:gd name="T52" fmla="*/ 879 w 1435"/>
                  <a:gd name="T53" fmla="*/ 1150 h 1618"/>
                  <a:gd name="T54" fmla="*/ 879 w 1435"/>
                  <a:gd name="T55" fmla="*/ 1150 h 161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435" h="1618">
                    <a:moveTo>
                      <a:pt x="873" y="1150"/>
                    </a:moveTo>
                    <a:lnTo>
                      <a:pt x="741" y="1019"/>
                    </a:lnTo>
                    <a:lnTo>
                      <a:pt x="610" y="875"/>
                    </a:lnTo>
                    <a:lnTo>
                      <a:pt x="490" y="737"/>
                    </a:lnTo>
                    <a:lnTo>
                      <a:pt x="377" y="593"/>
                    </a:lnTo>
                    <a:lnTo>
                      <a:pt x="275" y="443"/>
                    </a:lnTo>
                    <a:lnTo>
                      <a:pt x="173" y="299"/>
                    </a:lnTo>
                    <a:lnTo>
                      <a:pt x="84" y="149"/>
                    </a:lnTo>
                    <a:lnTo>
                      <a:pt x="0" y="0"/>
                    </a:lnTo>
                    <a:lnTo>
                      <a:pt x="0" y="11"/>
                    </a:lnTo>
                    <a:lnTo>
                      <a:pt x="84" y="155"/>
                    </a:lnTo>
                    <a:lnTo>
                      <a:pt x="173" y="305"/>
                    </a:lnTo>
                    <a:lnTo>
                      <a:pt x="269" y="449"/>
                    </a:lnTo>
                    <a:lnTo>
                      <a:pt x="377" y="593"/>
                    </a:lnTo>
                    <a:lnTo>
                      <a:pt x="490" y="737"/>
                    </a:lnTo>
                    <a:lnTo>
                      <a:pt x="610" y="881"/>
                    </a:lnTo>
                    <a:lnTo>
                      <a:pt x="735" y="1019"/>
                    </a:lnTo>
                    <a:lnTo>
                      <a:pt x="873" y="1150"/>
                    </a:lnTo>
                    <a:lnTo>
                      <a:pt x="1010" y="1276"/>
                    </a:lnTo>
                    <a:lnTo>
                      <a:pt x="1148" y="1396"/>
                    </a:lnTo>
                    <a:lnTo>
                      <a:pt x="1286" y="1510"/>
                    </a:lnTo>
                    <a:lnTo>
                      <a:pt x="1429" y="1618"/>
                    </a:lnTo>
                    <a:lnTo>
                      <a:pt x="1435" y="1618"/>
                    </a:lnTo>
                    <a:lnTo>
                      <a:pt x="1292" y="1510"/>
                    </a:lnTo>
                    <a:lnTo>
                      <a:pt x="1154" y="1396"/>
                    </a:lnTo>
                    <a:lnTo>
                      <a:pt x="1010" y="1276"/>
                    </a:lnTo>
                    <a:lnTo>
                      <a:pt x="873" y="115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115"/>
              <p:cNvSpPr>
                <a:spLocks/>
              </p:cNvSpPr>
              <p:nvPr/>
            </p:nvSpPr>
            <p:spPr bwMode="hidden">
              <a:xfrm>
                <a:off x="16" y="2260"/>
                <a:ext cx="1673" cy="2014"/>
              </a:xfrm>
              <a:custGeom>
                <a:avLst/>
                <a:gdLst>
                  <a:gd name="T0" fmla="*/ 963 w 1668"/>
                  <a:gd name="T1" fmla="*/ 1463 h 2014"/>
                  <a:gd name="T2" fmla="*/ 793 w 1668"/>
                  <a:gd name="T3" fmla="*/ 1289 h 2014"/>
                  <a:gd name="T4" fmla="*/ 638 w 1668"/>
                  <a:gd name="T5" fmla="*/ 1115 h 2014"/>
                  <a:gd name="T6" fmla="*/ 492 w 1668"/>
                  <a:gd name="T7" fmla="*/ 929 h 2014"/>
                  <a:gd name="T8" fmla="*/ 367 w 1668"/>
                  <a:gd name="T9" fmla="*/ 743 h 2014"/>
                  <a:gd name="T10" fmla="*/ 253 w 1668"/>
                  <a:gd name="T11" fmla="*/ 557 h 2014"/>
                  <a:gd name="T12" fmla="*/ 149 w 1668"/>
                  <a:gd name="T13" fmla="*/ 372 h 2014"/>
                  <a:gd name="T14" fmla="*/ 66 w 1668"/>
                  <a:gd name="T15" fmla="*/ 186 h 2014"/>
                  <a:gd name="T16" fmla="*/ 0 w 1668"/>
                  <a:gd name="T17" fmla="*/ 0 h 2014"/>
                  <a:gd name="T18" fmla="*/ 0 w 1668"/>
                  <a:gd name="T19" fmla="*/ 12 h 2014"/>
                  <a:gd name="T20" fmla="*/ 66 w 1668"/>
                  <a:gd name="T21" fmla="*/ 198 h 2014"/>
                  <a:gd name="T22" fmla="*/ 149 w 1668"/>
                  <a:gd name="T23" fmla="*/ 384 h 2014"/>
                  <a:gd name="T24" fmla="*/ 253 w 1668"/>
                  <a:gd name="T25" fmla="*/ 569 h 2014"/>
                  <a:gd name="T26" fmla="*/ 367 w 1668"/>
                  <a:gd name="T27" fmla="*/ 755 h 2014"/>
                  <a:gd name="T28" fmla="*/ 492 w 1668"/>
                  <a:gd name="T29" fmla="*/ 935 h 2014"/>
                  <a:gd name="T30" fmla="*/ 638 w 1668"/>
                  <a:gd name="T31" fmla="*/ 1115 h 2014"/>
                  <a:gd name="T32" fmla="*/ 793 w 1668"/>
                  <a:gd name="T33" fmla="*/ 1295 h 2014"/>
                  <a:gd name="T34" fmla="*/ 963 w 1668"/>
                  <a:gd name="T35" fmla="*/ 1463 h 2014"/>
                  <a:gd name="T36" fmla="*/ 1136 w 1668"/>
                  <a:gd name="T37" fmla="*/ 1618 h 2014"/>
                  <a:gd name="T38" fmla="*/ 1311 w 1668"/>
                  <a:gd name="T39" fmla="*/ 1762 h 2014"/>
                  <a:gd name="T40" fmla="*/ 1491 w 1668"/>
                  <a:gd name="T41" fmla="*/ 1894 h 2014"/>
                  <a:gd name="T42" fmla="*/ 1672 w 1668"/>
                  <a:gd name="T43" fmla="*/ 2014 h 2014"/>
                  <a:gd name="T44" fmla="*/ 1678 w 1668"/>
                  <a:gd name="T45" fmla="*/ 2014 h 2014"/>
                  <a:gd name="T46" fmla="*/ 1491 w 1668"/>
                  <a:gd name="T47" fmla="*/ 1894 h 2014"/>
                  <a:gd name="T48" fmla="*/ 1311 w 1668"/>
                  <a:gd name="T49" fmla="*/ 1762 h 2014"/>
                  <a:gd name="T50" fmla="*/ 1136 w 1668"/>
                  <a:gd name="T51" fmla="*/ 1618 h 2014"/>
                  <a:gd name="T52" fmla="*/ 963 w 1668"/>
                  <a:gd name="T53" fmla="*/ 1463 h 2014"/>
                  <a:gd name="T54" fmla="*/ 963 w 1668"/>
                  <a:gd name="T55" fmla="*/ 1463 h 201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668" h="2014">
                    <a:moveTo>
                      <a:pt x="957" y="1463"/>
                    </a:moveTo>
                    <a:lnTo>
                      <a:pt x="789" y="1289"/>
                    </a:lnTo>
                    <a:lnTo>
                      <a:pt x="634" y="1115"/>
                    </a:lnTo>
                    <a:lnTo>
                      <a:pt x="490" y="929"/>
                    </a:lnTo>
                    <a:lnTo>
                      <a:pt x="365" y="743"/>
                    </a:lnTo>
                    <a:lnTo>
                      <a:pt x="251" y="557"/>
                    </a:lnTo>
                    <a:lnTo>
                      <a:pt x="149" y="372"/>
                    </a:lnTo>
                    <a:lnTo>
                      <a:pt x="66" y="186"/>
                    </a:lnTo>
                    <a:lnTo>
                      <a:pt x="0" y="0"/>
                    </a:lnTo>
                    <a:lnTo>
                      <a:pt x="0" y="12"/>
                    </a:lnTo>
                    <a:lnTo>
                      <a:pt x="66" y="198"/>
                    </a:lnTo>
                    <a:lnTo>
                      <a:pt x="149" y="384"/>
                    </a:lnTo>
                    <a:lnTo>
                      <a:pt x="251" y="569"/>
                    </a:lnTo>
                    <a:lnTo>
                      <a:pt x="365" y="755"/>
                    </a:lnTo>
                    <a:lnTo>
                      <a:pt x="490" y="935"/>
                    </a:lnTo>
                    <a:lnTo>
                      <a:pt x="634" y="1115"/>
                    </a:lnTo>
                    <a:lnTo>
                      <a:pt x="789" y="1295"/>
                    </a:lnTo>
                    <a:lnTo>
                      <a:pt x="957" y="1463"/>
                    </a:lnTo>
                    <a:lnTo>
                      <a:pt x="1130" y="1618"/>
                    </a:lnTo>
                    <a:lnTo>
                      <a:pt x="1303" y="1762"/>
                    </a:lnTo>
                    <a:lnTo>
                      <a:pt x="1483" y="1894"/>
                    </a:lnTo>
                    <a:lnTo>
                      <a:pt x="1662" y="2014"/>
                    </a:lnTo>
                    <a:lnTo>
                      <a:pt x="1668" y="2014"/>
                    </a:lnTo>
                    <a:lnTo>
                      <a:pt x="1483" y="1894"/>
                    </a:lnTo>
                    <a:lnTo>
                      <a:pt x="1303" y="1762"/>
                    </a:lnTo>
                    <a:lnTo>
                      <a:pt x="1130" y="1618"/>
                    </a:lnTo>
                    <a:lnTo>
                      <a:pt x="957" y="14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Rectangle 116"/>
              <p:cNvSpPr>
                <a:spLocks noChangeArrowheads="1"/>
              </p:cNvSpPr>
              <p:nvPr/>
            </p:nvSpPr>
            <p:spPr bwMode="hidden">
              <a:xfrm rot="-2488720">
                <a:off x="1988" y="1919"/>
                <a:ext cx="1353" cy="17"/>
              </a:xfrm>
              <a:prstGeom prst="rect">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0" name="Rectangle 117"/>
              <p:cNvSpPr>
                <a:spLocks noChangeArrowheads="1"/>
              </p:cNvSpPr>
              <p:nvPr/>
            </p:nvSpPr>
            <p:spPr bwMode="hidden">
              <a:xfrm rot="-5087790">
                <a:off x="1964" y="2613"/>
                <a:ext cx="2217" cy="17"/>
              </a:xfrm>
              <a:prstGeom prst="rect">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1" name="Rectangle 118"/>
              <p:cNvSpPr>
                <a:spLocks noChangeArrowheads="1"/>
              </p:cNvSpPr>
              <p:nvPr/>
            </p:nvSpPr>
            <p:spPr bwMode="hidden">
              <a:xfrm rot="-3417299">
                <a:off x="1018" y="2695"/>
                <a:ext cx="2678" cy="17"/>
              </a:xfrm>
              <a:prstGeom prst="rect">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2" name="Rectangle 119"/>
              <p:cNvSpPr>
                <a:spLocks noChangeArrowheads="1"/>
              </p:cNvSpPr>
              <p:nvPr/>
            </p:nvSpPr>
            <p:spPr bwMode="hidden">
              <a:xfrm rot="-835848">
                <a:off x="688" y="1748"/>
                <a:ext cx="2390" cy="17"/>
              </a:xfrm>
              <a:prstGeom prst="rect">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nvGrpSpPr>
              <p:cNvPr id="13" name="Group 120"/>
              <p:cNvGrpSpPr>
                <a:grpSpLocks noChangeAspect="1"/>
              </p:cNvGrpSpPr>
              <p:nvPr/>
            </p:nvGrpSpPr>
            <p:grpSpPr bwMode="auto">
              <a:xfrm>
                <a:off x="3046" y="1326"/>
                <a:ext cx="259" cy="299"/>
                <a:chOff x="3042" y="1265"/>
                <a:chExt cx="367" cy="424"/>
              </a:xfrm>
            </p:grpSpPr>
            <p:sp>
              <p:nvSpPr>
                <p:cNvPr id="14" name="Oval 121"/>
                <p:cNvSpPr>
                  <a:spLocks noChangeAspect="1" noChangeArrowheads="1"/>
                </p:cNvSpPr>
                <p:nvPr userDrawn="1"/>
              </p:nvSpPr>
              <p:spPr bwMode="hidden">
                <a:xfrm rot="2828979">
                  <a:off x="2982" y="1467"/>
                  <a:ext cx="282" cy="162"/>
                </a:xfrm>
                <a:prstGeom prst="ellipse">
                  <a:avLst/>
                </a:prstGeom>
                <a:gradFill rotWithShape="0">
                  <a:gsLst>
                    <a:gs pos="0">
                      <a:schemeClr val="accent2"/>
                    </a:gs>
                    <a:gs pos="100000">
                      <a:schemeClr val="accent2">
                        <a:gamma/>
                        <a:tint val="84706"/>
                        <a:invGamma/>
                      </a:schemeClr>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 name="Freeform 122"/>
                <p:cNvSpPr>
                  <a:spLocks noChangeAspect="1"/>
                </p:cNvSpPr>
                <p:nvPr userDrawn="1"/>
              </p:nvSpPr>
              <p:spPr bwMode="hidden">
                <a:xfrm>
                  <a:off x="3070" y="1374"/>
                  <a:ext cx="227" cy="221"/>
                </a:xfrm>
                <a:custGeom>
                  <a:avLst/>
                  <a:gdLst>
                    <a:gd name="T0" fmla="*/ 227 w 227"/>
                    <a:gd name="T1" fmla="*/ 134 h 222"/>
                    <a:gd name="T2" fmla="*/ 203 w 227"/>
                    <a:gd name="T3" fmla="*/ 144 h 222"/>
                    <a:gd name="T4" fmla="*/ 179 w 227"/>
                    <a:gd name="T5" fmla="*/ 138 h 222"/>
                    <a:gd name="T6" fmla="*/ 149 w 227"/>
                    <a:gd name="T7" fmla="*/ 126 h 222"/>
                    <a:gd name="T8" fmla="*/ 126 w 227"/>
                    <a:gd name="T9" fmla="*/ 102 h 222"/>
                    <a:gd name="T10" fmla="*/ 102 w 227"/>
                    <a:gd name="T11" fmla="*/ 72 h 222"/>
                    <a:gd name="T12" fmla="*/ 84 w 227"/>
                    <a:gd name="T13" fmla="*/ 48 h 222"/>
                    <a:gd name="T14" fmla="*/ 78 w 227"/>
                    <a:gd name="T15" fmla="*/ 24 h 222"/>
                    <a:gd name="T16" fmla="*/ 84 w 227"/>
                    <a:gd name="T17" fmla="*/ 0 h 222"/>
                    <a:gd name="T18" fmla="*/ 84 w 227"/>
                    <a:gd name="T19" fmla="*/ 0 h 222"/>
                    <a:gd name="T20" fmla="*/ 78 w 227"/>
                    <a:gd name="T21" fmla="*/ 0 h 222"/>
                    <a:gd name="T22" fmla="*/ 18 w 227"/>
                    <a:gd name="T23" fmla="*/ 60 h 222"/>
                    <a:gd name="T24" fmla="*/ 0 w 227"/>
                    <a:gd name="T25" fmla="*/ 90 h 222"/>
                    <a:gd name="T26" fmla="*/ 0 w 227"/>
                    <a:gd name="T27" fmla="*/ 120 h 222"/>
                    <a:gd name="T28" fmla="*/ 12 w 227"/>
                    <a:gd name="T29" fmla="*/ 156 h 222"/>
                    <a:gd name="T30" fmla="*/ 36 w 227"/>
                    <a:gd name="T31" fmla="*/ 192 h 222"/>
                    <a:gd name="T32" fmla="*/ 66 w 227"/>
                    <a:gd name="T33" fmla="*/ 216 h 222"/>
                    <a:gd name="T34" fmla="*/ 96 w 227"/>
                    <a:gd name="T35" fmla="*/ 222 h 222"/>
                    <a:gd name="T36" fmla="*/ 126 w 227"/>
                    <a:gd name="T37" fmla="*/ 222 h 222"/>
                    <a:gd name="T38" fmla="*/ 155 w 227"/>
                    <a:gd name="T39" fmla="*/ 210 h 222"/>
                    <a:gd name="T40" fmla="*/ 227 w 227"/>
                    <a:gd name="T41" fmla="*/ 138 h 222"/>
                    <a:gd name="T42" fmla="*/ 227 w 227"/>
                    <a:gd name="T43" fmla="*/ 134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27" h="222">
                      <a:moveTo>
                        <a:pt x="227" y="134"/>
                      </a:moveTo>
                      <a:lnTo>
                        <a:pt x="203" y="144"/>
                      </a:lnTo>
                      <a:lnTo>
                        <a:pt x="179" y="138"/>
                      </a:lnTo>
                      <a:lnTo>
                        <a:pt x="149" y="126"/>
                      </a:lnTo>
                      <a:lnTo>
                        <a:pt x="126" y="102"/>
                      </a:lnTo>
                      <a:lnTo>
                        <a:pt x="102" y="72"/>
                      </a:lnTo>
                      <a:lnTo>
                        <a:pt x="84" y="48"/>
                      </a:lnTo>
                      <a:lnTo>
                        <a:pt x="78" y="24"/>
                      </a:lnTo>
                      <a:lnTo>
                        <a:pt x="84" y="0"/>
                      </a:lnTo>
                      <a:lnTo>
                        <a:pt x="84" y="0"/>
                      </a:lnTo>
                      <a:lnTo>
                        <a:pt x="78" y="0"/>
                      </a:lnTo>
                      <a:lnTo>
                        <a:pt x="18" y="60"/>
                      </a:lnTo>
                      <a:lnTo>
                        <a:pt x="0" y="90"/>
                      </a:lnTo>
                      <a:lnTo>
                        <a:pt x="0" y="120"/>
                      </a:lnTo>
                      <a:lnTo>
                        <a:pt x="12" y="156"/>
                      </a:lnTo>
                      <a:lnTo>
                        <a:pt x="36" y="192"/>
                      </a:lnTo>
                      <a:lnTo>
                        <a:pt x="66" y="216"/>
                      </a:lnTo>
                      <a:lnTo>
                        <a:pt x="96" y="222"/>
                      </a:lnTo>
                      <a:lnTo>
                        <a:pt x="126" y="222"/>
                      </a:lnTo>
                      <a:lnTo>
                        <a:pt x="155" y="210"/>
                      </a:lnTo>
                      <a:lnTo>
                        <a:pt x="227" y="138"/>
                      </a:lnTo>
                      <a:lnTo>
                        <a:pt x="227" y="134"/>
                      </a:lnTo>
                      <a:close/>
                    </a:path>
                  </a:pathLst>
                </a:custGeom>
                <a:gradFill rotWithShape="0">
                  <a:gsLst>
                    <a:gs pos="0">
                      <a:schemeClr val="accent2"/>
                    </a:gs>
                    <a:gs pos="100000">
                      <a:schemeClr val="accent2">
                        <a:gamma/>
                        <a:tint val="84706"/>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cs typeface="+mn-cs"/>
                  </a:endParaRPr>
                </a:p>
              </p:txBody>
            </p:sp>
            <p:sp>
              <p:nvSpPr>
                <p:cNvPr id="16" name="Freeform 123"/>
                <p:cNvSpPr>
                  <a:spLocks noChangeAspect="1"/>
                </p:cNvSpPr>
                <p:nvPr userDrawn="1"/>
              </p:nvSpPr>
              <p:spPr bwMode="hidden">
                <a:xfrm>
                  <a:off x="3144" y="1366"/>
                  <a:ext cx="163" cy="156"/>
                </a:xfrm>
                <a:custGeom>
                  <a:avLst/>
                  <a:gdLst>
                    <a:gd name="T0" fmla="*/ 221 w 233"/>
                    <a:gd name="T1" fmla="*/ 216 h 234"/>
                    <a:gd name="T2" fmla="*/ 192 w 233"/>
                    <a:gd name="T3" fmla="*/ 234 h 234"/>
                    <a:gd name="T4" fmla="*/ 150 w 233"/>
                    <a:gd name="T5" fmla="*/ 234 h 234"/>
                    <a:gd name="T6" fmla="*/ 102 w 233"/>
                    <a:gd name="T7" fmla="*/ 210 h 234"/>
                    <a:gd name="T8" fmla="*/ 54 w 233"/>
                    <a:gd name="T9" fmla="*/ 174 h 234"/>
                    <a:gd name="T10" fmla="*/ 24 w 233"/>
                    <a:gd name="T11" fmla="*/ 132 h 234"/>
                    <a:gd name="T12" fmla="*/ 6 w 233"/>
                    <a:gd name="T13" fmla="*/ 84 h 234"/>
                    <a:gd name="T14" fmla="*/ 0 w 233"/>
                    <a:gd name="T15" fmla="*/ 42 h 234"/>
                    <a:gd name="T16" fmla="*/ 12 w 233"/>
                    <a:gd name="T17" fmla="*/ 12 h 234"/>
                    <a:gd name="T18" fmla="*/ 48 w 233"/>
                    <a:gd name="T19" fmla="*/ 0 h 234"/>
                    <a:gd name="T20" fmla="*/ 84 w 233"/>
                    <a:gd name="T21" fmla="*/ 0 h 234"/>
                    <a:gd name="T22" fmla="*/ 132 w 233"/>
                    <a:gd name="T23" fmla="*/ 18 h 234"/>
                    <a:gd name="T24" fmla="*/ 174 w 233"/>
                    <a:gd name="T25" fmla="*/ 54 h 234"/>
                    <a:gd name="T26" fmla="*/ 210 w 233"/>
                    <a:gd name="T27" fmla="*/ 102 h 234"/>
                    <a:gd name="T28" fmla="*/ 233 w 233"/>
                    <a:gd name="T29" fmla="*/ 144 h 234"/>
                    <a:gd name="T30" fmla="*/ 233 w 233"/>
                    <a:gd name="T31" fmla="*/ 186 h 234"/>
                    <a:gd name="T32" fmla="*/ 221 w 233"/>
                    <a:gd name="T33" fmla="*/ 216 h 234"/>
                    <a:gd name="T34" fmla="*/ 221 w 233"/>
                    <a:gd name="T35" fmla="*/ 216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3" h="234">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rotWithShape="0">
                  <a:gsLst>
                    <a:gs pos="0">
                      <a:schemeClr val="accent2"/>
                    </a:gs>
                    <a:gs pos="100000">
                      <a:schemeClr val="accent2">
                        <a:gamma/>
                        <a:tint val="84706"/>
                        <a:invGamma/>
                      </a:schemeClr>
                    </a:gs>
                  </a:gsLst>
                  <a:lin ang="540000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pPr>
                    <a:defRPr/>
                  </a:pPr>
                  <a:endParaRPr lang="en-US">
                    <a:cs typeface="+mn-cs"/>
                  </a:endParaRPr>
                </a:p>
              </p:txBody>
            </p:sp>
            <p:sp>
              <p:nvSpPr>
                <p:cNvPr id="17" name="Freeform 124"/>
                <p:cNvSpPr>
                  <a:spLocks noChangeAspect="1"/>
                </p:cNvSpPr>
                <p:nvPr userDrawn="1"/>
              </p:nvSpPr>
              <p:spPr bwMode="hidden">
                <a:xfrm>
                  <a:off x="3202" y="1272"/>
                  <a:ext cx="203" cy="199"/>
                </a:xfrm>
                <a:custGeom>
                  <a:avLst/>
                  <a:gdLst>
                    <a:gd name="T0" fmla="*/ 179 w 203"/>
                    <a:gd name="T1" fmla="*/ 18 h 198"/>
                    <a:gd name="T2" fmla="*/ 197 w 203"/>
                    <a:gd name="T3" fmla="*/ 48 h 198"/>
                    <a:gd name="T4" fmla="*/ 203 w 203"/>
                    <a:gd name="T5" fmla="*/ 60 h 198"/>
                    <a:gd name="T6" fmla="*/ 197 w 203"/>
                    <a:gd name="T7" fmla="*/ 66 h 198"/>
                    <a:gd name="T8" fmla="*/ 65 w 203"/>
                    <a:gd name="T9" fmla="*/ 192 h 198"/>
                    <a:gd name="T10" fmla="*/ 59 w 203"/>
                    <a:gd name="T11" fmla="*/ 198 h 198"/>
                    <a:gd name="T12" fmla="*/ 47 w 203"/>
                    <a:gd name="T13" fmla="*/ 192 h 198"/>
                    <a:gd name="T14" fmla="*/ 17 w 203"/>
                    <a:gd name="T15" fmla="*/ 174 h 198"/>
                    <a:gd name="T16" fmla="*/ 0 w 203"/>
                    <a:gd name="T17" fmla="*/ 150 h 198"/>
                    <a:gd name="T18" fmla="*/ 0 w 203"/>
                    <a:gd name="T19" fmla="*/ 126 h 198"/>
                    <a:gd name="T20" fmla="*/ 131 w 203"/>
                    <a:gd name="T21" fmla="*/ 0 h 198"/>
                    <a:gd name="T22" fmla="*/ 155 w 203"/>
                    <a:gd name="T23" fmla="*/ 0 h 198"/>
                    <a:gd name="T24" fmla="*/ 179 w 203"/>
                    <a:gd name="T25" fmla="*/ 18 h 198"/>
                    <a:gd name="T26" fmla="*/ 179 w 203"/>
                    <a:gd name="T27" fmla="*/ 18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3" h="198">
                      <a:moveTo>
                        <a:pt x="179" y="18"/>
                      </a:moveTo>
                      <a:lnTo>
                        <a:pt x="197" y="48"/>
                      </a:lnTo>
                      <a:lnTo>
                        <a:pt x="203" y="60"/>
                      </a:lnTo>
                      <a:lnTo>
                        <a:pt x="197" y="66"/>
                      </a:lnTo>
                      <a:lnTo>
                        <a:pt x="65" y="192"/>
                      </a:lnTo>
                      <a:lnTo>
                        <a:pt x="59" y="198"/>
                      </a:lnTo>
                      <a:lnTo>
                        <a:pt x="47" y="192"/>
                      </a:lnTo>
                      <a:lnTo>
                        <a:pt x="17" y="174"/>
                      </a:lnTo>
                      <a:lnTo>
                        <a:pt x="0" y="150"/>
                      </a:lnTo>
                      <a:lnTo>
                        <a:pt x="0" y="126"/>
                      </a:lnTo>
                      <a:lnTo>
                        <a:pt x="131" y="0"/>
                      </a:lnTo>
                      <a:lnTo>
                        <a:pt x="155" y="0"/>
                      </a:lnTo>
                      <a:lnTo>
                        <a:pt x="179" y="18"/>
                      </a:lnTo>
                      <a:lnTo>
                        <a:pt x="179" y="18"/>
                      </a:lnTo>
                      <a:close/>
                    </a:path>
                  </a:pathLst>
                </a:custGeom>
                <a:gradFill rotWithShape="0">
                  <a:gsLst>
                    <a:gs pos="0">
                      <a:schemeClr val="accent2"/>
                    </a:gs>
                    <a:gs pos="100000">
                      <a:schemeClr val="accent2">
                        <a:gamma/>
                        <a:tint val="84706"/>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cs typeface="+mn-cs"/>
                  </a:endParaRPr>
                </a:p>
              </p:txBody>
            </p:sp>
            <p:sp>
              <p:nvSpPr>
                <p:cNvPr id="18" name="Freeform 125"/>
                <p:cNvSpPr>
                  <a:spLocks noChangeAspect="1"/>
                </p:cNvSpPr>
                <p:nvPr userDrawn="1"/>
              </p:nvSpPr>
              <p:spPr bwMode="hidden">
                <a:xfrm>
                  <a:off x="3330" y="1265"/>
                  <a:ext cx="79" cy="74"/>
                </a:xfrm>
                <a:custGeom>
                  <a:avLst/>
                  <a:gdLst>
                    <a:gd name="T0" fmla="*/ 221 w 233"/>
                    <a:gd name="T1" fmla="*/ 216 h 234"/>
                    <a:gd name="T2" fmla="*/ 192 w 233"/>
                    <a:gd name="T3" fmla="*/ 234 h 234"/>
                    <a:gd name="T4" fmla="*/ 150 w 233"/>
                    <a:gd name="T5" fmla="*/ 234 h 234"/>
                    <a:gd name="T6" fmla="*/ 102 w 233"/>
                    <a:gd name="T7" fmla="*/ 210 h 234"/>
                    <a:gd name="T8" fmla="*/ 54 w 233"/>
                    <a:gd name="T9" fmla="*/ 174 h 234"/>
                    <a:gd name="T10" fmla="*/ 24 w 233"/>
                    <a:gd name="T11" fmla="*/ 132 h 234"/>
                    <a:gd name="T12" fmla="*/ 6 w 233"/>
                    <a:gd name="T13" fmla="*/ 84 h 234"/>
                    <a:gd name="T14" fmla="*/ 0 w 233"/>
                    <a:gd name="T15" fmla="*/ 42 h 234"/>
                    <a:gd name="T16" fmla="*/ 12 w 233"/>
                    <a:gd name="T17" fmla="*/ 12 h 234"/>
                    <a:gd name="T18" fmla="*/ 48 w 233"/>
                    <a:gd name="T19" fmla="*/ 0 h 234"/>
                    <a:gd name="T20" fmla="*/ 84 w 233"/>
                    <a:gd name="T21" fmla="*/ 0 h 234"/>
                    <a:gd name="T22" fmla="*/ 132 w 233"/>
                    <a:gd name="T23" fmla="*/ 18 h 234"/>
                    <a:gd name="T24" fmla="*/ 174 w 233"/>
                    <a:gd name="T25" fmla="*/ 54 h 234"/>
                    <a:gd name="T26" fmla="*/ 210 w 233"/>
                    <a:gd name="T27" fmla="*/ 102 h 234"/>
                    <a:gd name="T28" fmla="*/ 233 w 233"/>
                    <a:gd name="T29" fmla="*/ 144 h 234"/>
                    <a:gd name="T30" fmla="*/ 233 w 233"/>
                    <a:gd name="T31" fmla="*/ 186 h 234"/>
                    <a:gd name="T32" fmla="*/ 221 w 233"/>
                    <a:gd name="T33" fmla="*/ 216 h 234"/>
                    <a:gd name="T34" fmla="*/ 221 w 233"/>
                    <a:gd name="T35" fmla="*/ 216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3" h="234">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rotWithShape="0">
                  <a:gsLst>
                    <a:gs pos="0">
                      <a:schemeClr val="accent2"/>
                    </a:gs>
                    <a:gs pos="100000">
                      <a:schemeClr val="accent2">
                        <a:gamma/>
                        <a:tint val="84706"/>
                        <a:invGamma/>
                      </a:schemeClr>
                    </a:gs>
                  </a:gsLst>
                  <a:lin ang="540000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pPr>
                    <a:defRPr/>
                  </a:pPr>
                  <a:endParaRPr lang="en-US">
                    <a:cs typeface="+mn-cs"/>
                  </a:endParaRPr>
                </a:p>
              </p:txBody>
            </p:sp>
          </p:grpSp>
        </p:grpSp>
      </p:grpSp>
      <p:sp>
        <p:nvSpPr>
          <p:cNvPr id="233598" name="Rectangle 126"/>
          <p:cNvSpPr>
            <a:spLocks noGrp="1" noChangeArrowheads="1"/>
          </p:cNvSpPr>
          <p:nvPr>
            <p:ph type="ctrTitle" sz="quarter"/>
          </p:nvPr>
        </p:nvSpPr>
        <p:spPr>
          <a:xfrm>
            <a:off x="685800" y="1600200"/>
            <a:ext cx="7772400" cy="1973263"/>
          </a:xfrm>
        </p:spPr>
        <p:txBody>
          <a:bodyPr/>
          <a:lstStyle>
            <a:lvl1pPr>
              <a:defRPr sz="5100"/>
            </a:lvl1pPr>
          </a:lstStyle>
          <a:p>
            <a:pPr lvl="0"/>
            <a:r>
              <a:rPr lang="ru-RU" noProof="0" smtClean="0"/>
              <a:t>Образец заголовка</a:t>
            </a:r>
          </a:p>
        </p:txBody>
      </p:sp>
      <p:sp>
        <p:nvSpPr>
          <p:cNvPr id="233599" name="Rectangle 127"/>
          <p:cNvSpPr>
            <a:spLocks noGrp="1" noChangeArrowheads="1"/>
          </p:cNvSpPr>
          <p:nvPr>
            <p:ph type="subTitle" sz="quarter" idx="1"/>
          </p:nvPr>
        </p:nvSpPr>
        <p:spPr>
          <a:xfrm>
            <a:off x="1371600" y="3886200"/>
            <a:ext cx="6400800" cy="1752600"/>
          </a:xfrm>
        </p:spPr>
        <p:txBody>
          <a:bodyPr/>
          <a:lstStyle>
            <a:lvl1pPr marL="0" indent="0" algn="ctr">
              <a:buFont typeface="Wingdings" charset="0"/>
              <a:buNone/>
              <a:defRPr/>
            </a:lvl1pPr>
          </a:lstStyle>
          <a:p>
            <a:pPr lvl="0"/>
            <a:r>
              <a:rPr lang="ru-RU" noProof="0" smtClean="0"/>
              <a:t>Образец подзаголовка</a:t>
            </a:r>
          </a:p>
        </p:txBody>
      </p:sp>
      <p:sp>
        <p:nvSpPr>
          <p:cNvPr id="128" name="Rectangle 128"/>
          <p:cNvSpPr>
            <a:spLocks noGrp="1" noChangeArrowheads="1"/>
          </p:cNvSpPr>
          <p:nvPr>
            <p:ph type="dt" sz="quarter" idx="10"/>
          </p:nvPr>
        </p:nvSpPr>
        <p:spPr/>
        <p:txBody>
          <a:bodyPr/>
          <a:lstStyle>
            <a:lvl1pPr>
              <a:defRPr>
                <a:effectLst/>
              </a:defRPr>
            </a:lvl1pPr>
          </a:lstStyle>
          <a:p>
            <a:pPr>
              <a:defRPr/>
            </a:pPr>
            <a:endParaRPr lang="ru-RU"/>
          </a:p>
        </p:txBody>
      </p:sp>
      <p:sp>
        <p:nvSpPr>
          <p:cNvPr id="129" name="Rectangle 129"/>
          <p:cNvSpPr>
            <a:spLocks noGrp="1" noChangeArrowheads="1"/>
          </p:cNvSpPr>
          <p:nvPr>
            <p:ph type="ftr" sz="quarter" idx="11"/>
          </p:nvPr>
        </p:nvSpPr>
        <p:spPr/>
        <p:txBody>
          <a:bodyPr/>
          <a:lstStyle>
            <a:lvl1pPr>
              <a:defRPr>
                <a:effectLst/>
              </a:defRPr>
            </a:lvl1pPr>
          </a:lstStyle>
          <a:p>
            <a:pPr>
              <a:defRPr/>
            </a:pPr>
            <a:endParaRPr lang="ru-RU"/>
          </a:p>
        </p:txBody>
      </p:sp>
      <p:sp>
        <p:nvSpPr>
          <p:cNvPr id="130" name="Rectangle 130"/>
          <p:cNvSpPr>
            <a:spLocks noGrp="1" noChangeArrowheads="1"/>
          </p:cNvSpPr>
          <p:nvPr>
            <p:ph type="sldNum" sz="quarter" idx="12"/>
          </p:nvPr>
        </p:nvSpPr>
        <p:spPr/>
        <p:txBody>
          <a:bodyPr/>
          <a:lstStyle>
            <a:lvl1pPr>
              <a:defRPr>
                <a:effectLst/>
              </a:defRPr>
            </a:lvl1pPr>
          </a:lstStyle>
          <a:p>
            <a:pPr>
              <a:defRPr/>
            </a:pPr>
            <a:fld id="{581EB798-84E2-5B4D-B33D-B2CEBC5A63EE}" type="slidenum">
              <a:rPr lang="ru-RU"/>
              <a:pPr>
                <a:defRPr/>
              </a:pPr>
              <a:t>‹#›</a:t>
            </a:fld>
            <a:endParaRPr lang="ru-RU"/>
          </a:p>
        </p:txBody>
      </p:sp>
    </p:spTree>
    <p:extLst>
      <p:ext uri="{BB962C8B-B14F-4D97-AF65-F5344CB8AC3E}">
        <p14:creationId xmlns:p14="http://schemas.microsoft.com/office/powerpoint/2010/main" val="472994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6"/>
          <p:cNvSpPr>
            <a:spLocks noGrp="1" noChangeArrowheads="1"/>
          </p:cNvSpPr>
          <p:nvPr>
            <p:ph type="dt" sz="half" idx="10"/>
          </p:nvPr>
        </p:nvSpPr>
        <p:spPr>
          <a:ln/>
        </p:spPr>
        <p:txBody>
          <a:bodyPr/>
          <a:lstStyle>
            <a:lvl1pPr>
              <a:defRPr/>
            </a:lvl1pPr>
          </a:lstStyle>
          <a:p>
            <a:pPr>
              <a:defRPr/>
            </a:pPr>
            <a:endParaRPr lang="ru-RU"/>
          </a:p>
        </p:txBody>
      </p:sp>
      <p:sp>
        <p:nvSpPr>
          <p:cNvPr id="5" name="Rectangle 127"/>
          <p:cNvSpPr>
            <a:spLocks noGrp="1" noChangeArrowheads="1"/>
          </p:cNvSpPr>
          <p:nvPr>
            <p:ph type="ftr" sz="quarter" idx="11"/>
          </p:nvPr>
        </p:nvSpPr>
        <p:spPr>
          <a:ln/>
        </p:spPr>
        <p:txBody>
          <a:bodyPr/>
          <a:lstStyle>
            <a:lvl1pPr>
              <a:defRPr/>
            </a:lvl1pPr>
          </a:lstStyle>
          <a:p>
            <a:pPr>
              <a:defRPr/>
            </a:pPr>
            <a:endParaRPr lang="ru-RU"/>
          </a:p>
        </p:txBody>
      </p:sp>
      <p:sp>
        <p:nvSpPr>
          <p:cNvPr id="6" name="Rectangle 128"/>
          <p:cNvSpPr>
            <a:spLocks noGrp="1" noChangeArrowheads="1"/>
          </p:cNvSpPr>
          <p:nvPr>
            <p:ph type="sldNum" sz="quarter" idx="12"/>
          </p:nvPr>
        </p:nvSpPr>
        <p:spPr>
          <a:ln/>
        </p:spPr>
        <p:txBody>
          <a:bodyPr/>
          <a:lstStyle>
            <a:lvl1pPr>
              <a:defRPr/>
            </a:lvl1pPr>
          </a:lstStyle>
          <a:p>
            <a:pPr>
              <a:defRPr/>
            </a:pPr>
            <a:fld id="{02BF22D3-3292-DE41-B88E-A1C33B9AEBC1}" type="slidenum">
              <a:rPr lang="ru-RU"/>
              <a:pPr>
                <a:defRPr/>
              </a:pPr>
              <a:t>‹#›</a:t>
            </a:fld>
            <a:endParaRPr lang="ru-RU"/>
          </a:p>
        </p:txBody>
      </p:sp>
    </p:spTree>
    <p:extLst>
      <p:ext uri="{BB962C8B-B14F-4D97-AF65-F5344CB8AC3E}">
        <p14:creationId xmlns:p14="http://schemas.microsoft.com/office/powerpoint/2010/main" val="3220654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6"/>
          <p:cNvSpPr>
            <a:spLocks noGrp="1" noChangeArrowheads="1"/>
          </p:cNvSpPr>
          <p:nvPr>
            <p:ph type="dt" sz="half" idx="10"/>
          </p:nvPr>
        </p:nvSpPr>
        <p:spPr>
          <a:ln/>
        </p:spPr>
        <p:txBody>
          <a:bodyPr/>
          <a:lstStyle>
            <a:lvl1pPr>
              <a:defRPr/>
            </a:lvl1pPr>
          </a:lstStyle>
          <a:p>
            <a:pPr>
              <a:defRPr/>
            </a:pPr>
            <a:endParaRPr lang="ru-RU"/>
          </a:p>
        </p:txBody>
      </p:sp>
      <p:sp>
        <p:nvSpPr>
          <p:cNvPr id="5" name="Rectangle 127"/>
          <p:cNvSpPr>
            <a:spLocks noGrp="1" noChangeArrowheads="1"/>
          </p:cNvSpPr>
          <p:nvPr>
            <p:ph type="ftr" sz="quarter" idx="11"/>
          </p:nvPr>
        </p:nvSpPr>
        <p:spPr>
          <a:ln/>
        </p:spPr>
        <p:txBody>
          <a:bodyPr/>
          <a:lstStyle>
            <a:lvl1pPr>
              <a:defRPr/>
            </a:lvl1pPr>
          </a:lstStyle>
          <a:p>
            <a:pPr>
              <a:defRPr/>
            </a:pPr>
            <a:endParaRPr lang="ru-RU"/>
          </a:p>
        </p:txBody>
      </p:sp>
      <p:sp>
        <p:nvSpPr>
          <p:cNvPr id="6" name="Rectangle 128"/>
          <p:cNvSpPr>
            <a:spLocks noGrp="1" noChangeArrowheads="1"/>
          </p:cNvSpPr>
          <p:nvPr>
            <p:ph type="sldNum" sz="quarter" idx="12"/>
          </p:nvPr>
        </p:nvSpPr>
        <p:spPr>
          <a:ln/>
        </p:spPr>
        <p:txBody>
          <a:bodyPr/>
          <a:lstStyle>
            <a:lvl1pPr>
              <a:defRPr/>
            </a:lvl1pPr>
          </a:lstStyle>
          <a:p>
            <a:pPr>
              <a:defRPr/>
            </a:pPr>
            <a:fld id="{7A84E632-42C8-0C45-9E8E-7FBB0B395533}" type="slidenum">
              <a:rPr lang="ru-RU"/>
              <a:pPr>
                <a:defRPr/>
              </a:pPr>
              <a:t>‹#›</a:t>
            </a:fld>
            <a:endParaRPr lang="ru-RU"/>
          </a:p>
        </p:txBody>
      </p:sp>
    </p:spTree>
    <p:extLst>
      <p:ext uri="{BB962C8B-B14F-4D97-AF65-F5344CB8AC3E}">
        <p14:creationId xmlns:p14="http://schemas.microsoft.com/office/powerpoint/2010/main" val="3455678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6"/>
          <p:cNvSpPr>
            <a:spLocks noGrp="1" noChangeArrowheads="1"/>
          </p:cNvSpPr>
          <p:nvPr>
            <p:ph type="dt" sz="half" idx="10"/>
          </p:nvPr>
        </p:nvSpPr>
        <p:spPr>
          <a:ln/>
        </p:spPr>
        <p:txBody>
          <a:bodyPr/>
          <a:lstStyle>
            <a:lvl1pPr>
              <a:defRPr/>
            </a:lvl1pPr>
          </a:lstStyle>
          <a:p>
            <a:pPr>
              <a:defRPr/>
            </a:pPr>
            <a:endParaRPr lang="ru-RU"/>
          </a:p>
        </p:txBody>
      </p:sp>
      <p:sp>
        <p:nvSpPr>
          <p:cNvPr id="5" name="Rectangle 127"/>
          <p:cNvSpPr>
            <a:spLocks noGrp="1" noChangeArrowheads="1"/>
          </p:cNvSpPr>
          <p:nvPr>
            <p:ph type="ftr" sz="quarter" idx="11"/>
          </p:nvPr>
        </p:nvSpPr>
        <p:spPr>
          <a:ln/>
        </p:spPr>
        <p:txBody>
          <a:bodyPr/>
          <a:lstStyle>
            <a:lvl1pPr>
              <a:defRPr/>
            </a:lvl1pPr>
          </a:lstStyle>
          <a:p>
            <a:pPr>
              <a:defRPr/>
            </a:pPr>
            <a:endParaRPr lang="ru-RU"/>
          </a:p>
        </p:txBody>
      </p:sp>
      <p:sp>
        <p:nvSpPr>
          <p:cNvPr id="6" name="Rectangle 128"/>
          <p:cNvSpPr>
            <a:spLocks noGrp="1" noChangeArrowheads="1"/>
          </p:cNvSpPr>
          <p:nvPr>
            <p:ph type="sldNum" sz="quarter" idx="12"/>
          </p:nvPr>
        </p:nvSpPr>
        <p:spPr>
          <a:ln/>
        </p:spPr>
        <p:txBody>
          <a:bodyPr/>
          <a:lstStyle>
            <a:lvl1pPr>
              <a:defRPr/>
            </a:lvl1pPr>
          </a:lstStyle>
          <a:p>
            <a:pPr>
              <a:defRPr/>
            </a:pPr>
            <a:fld id="{531168A5-97DF-EC4D-B019-45E05D63DE1D}" type="slidenum">
              <a:rPr lang="ru-RU"/>
              <a:pPr>
                <a:defRPr/>
              </a:pPr>
              <a:t>‹#›</a:t>
            </a:fld>
            <a:endParaRPr lang="ru-RU"/>
          </a:p>
        </p:txBody>
      </p:sp>
    </p:spTree>
    <p:extLst>
      <p:ext uri="{BB962C8B-B14F-4D97-AF65-F5344CB8AC3E}">
        <p14:creationId xmlns:p14="http://schemas.microsoft.com/office/powerpoint/2010/main" val="840850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6"/>
          <p:cNvSpPr>
            <a:spLocks noGrp="1" noChangeArrowheads="1"/>
          </p:cNvSpPr>
          <p:nvPr>
            <p:ph type="dt" sz="half" idx="10"/>
          </p:nvPr>
        </p:nvSpPr>
        <p:spPr>
          <a:ln/>
        </p:spPr>
        <p:txBody>
          <a:bodyPr/>
          <a:lstStyle>
            <a:lvl1pPr>
              <a:defRPr/>
            </a:lvl1pPr>
          </a:lstStyle>
          <a:p>
            <a:pPr>
              <a:defRPr/>
            </a:pPr>
            <a:endParaRPr lang="ru-RU"/>
          </a:p>
        </p:txBody>
      </p:sp>
      <p:sp>
        <p:nvSpPr>
          <p:cNvPr id="5" name="Rectangle 127"/>
          <p:cNvSpPr>
            <a:spLocks noGrp="1" noChangeArrowheads="1"/>
          </p:cNvSpPr>
          <p:nvPr>
            <p:ph type="ftr" sz="quarter" idx="11"/>
          </p:nvPr>
        </p:nvSpPr>
        <p:spPr>
          <a:ln/>
        </p:spPr>
        <p:txBody>
          <a:bodyPr/>
          <a:lstStyle>
            <a:lvl1pPr>
              <a:defRPr/>
            </a:lvl1pPr>
          </a:lstStyle>
          <a:p>
            <a:pPr>
              <a:defRPr/>
            </a:pPr>
            <a:endParaRPr lang="ru-RU"/>
          </a:p>
        </p:txBody>
      </p:sp>
      <p:sp>
        <p:nvSpPr>
          <p:cNvPr id="6" name="Rectangle 128"/>
          <p:cNvSpPr>
            <a:spLocks noGrp="1" noChangeArrowheads="1"/>
          </p:cNvSpPr>
          <p:nvPr>
            <p:ph type="sldNum" sz="quarter" idx="12"/>
          </p:nvPr>
        </p:nvSpPr>
        <p:spPr>
          <a:ln/>
        </p:spPr>
        <p:txBody>
          <a:bodyPr/>
          <a:lstStyle>
            <a:lvl1pPr>
              <a:defRPr/>
            </a:lvl1pPr>
          </a:lstStyle>
          <a:p>
            <a:pPr>
              <a:defRPr/>
            </a:pPr>
            <a:fld id="{07D665F1-3CF0-6F45-8AEA-17E2D8001999}" type="slidenum">
              <a:rPr lang="ru-RU"/>
              <a:pPr>
                <a:defRPr/>
              </a:pPr>
              <a:t>‹#›</a:t>
            </a:fld>
            <a:endParaRPr lang="ru-RU"/>
          </a:p>
        </p:txBody>
      </p:sp>
    </p:spTree>
    <p:extLst>
      <p:ext uri="{BB962C8B-B14F-4D97-AF65-F5344CB8AC3E}">
        <p14:creationId xmlns:p14="http://schemas.microsoft.com/office/powerpoint/2010/main" val="2502563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6"/>
          <p:cNvSpPr>
            <a:spLocks noGrp="1" noChangeArrowheads="1"/>
          </p:cNvSpPr>
          <p:nvPr>
            <p:ph type="dt" sz="half" idx="10"/>
          </p:nvPr>
        </p:nvSpPr>
        <p:spPr>
          <a:ln/>
        </p:spPr>
        <p:txBody>
          <a:bodyPr/>
          <a:lstStyle>
            <a:lvl1pPr>
              <a:defRPr/>
            </a:lvl1pPr>
          </a:lstStyle>
          <a:p>
            <a:pPr>
              <a:defRPr/>
            </a:pPr>
            <a:endParaRPr lang="ru-RU"/>
          </a:p>
        </p:txBody>
      </p:sp>
      <p:sp>
        <p:nvSpPr>
          <p:cNvPr id="6" name="Rectangle 127"/>
          <p:cNvSpPr>
            <a:spLocks noGrp="1" noChangeArrowheads="1"/>
          </p:cNvSpPr>
          <p:nvPr>
            <p:ph type="ftr" sz="quarter" idx="11"/>
          </p:nvPr>
        </p:nvSpPr>
        <p:spPr>
          <a:ln/>
        </p:spPr>
        <p:txBody>
          <a:bodyPr/>
          <a:lstStyle>
            <a:lvl1pPr>
              <a:defRPr/>
            </a:lvl1pPr>
          </a:lstStyle>
          <a:p>
            <a:pPr>
              <a:defRPr/>
            </a:pPr>
            <a:endParaRPr lang="ru-RU"/>
          </a:p>
        </p:txBody>
      </p:sp>
      <p:sp>
        <p:nvSpPr>
          <p:cNvPr id="7" name="Rectangle 128"/>
          <p:cNvSpPr>
            <a:spLocks noGrp="1" noChangeArrowheads="1"/>
          </p:cNvSpPr>
          <p:nvPr>
            <p:ph type="sldNum" sz="quarter" idx="12"/>
          </p:nvPr>
        </p:nvSpPr>
        <p:spPr>
          <a:ln/>
        </p:spPr>
        <p:txBody>
          <a:bodyPr/>
          <a:lstStyle>
            <a:lvl1pPr>
              <a:defRPr/>
            </a:lvl1pPr>
          </a:lstStyle>
          <a:p>
            <a:pPr>
              <a:defRPr/>
            </a:pPr>
            <a:fld id="{4E8612A9-1E7A-8D4E-9B3F-2304C2B4C3A3}" type="slidenum">
              <a:rPr lang="ru-RU"/>
              <a:pPr>
                <a:defRPr/>
              </a:pPr>
              <a:t>‹#›</a:t>
            </a:fld>
            <a:endParaRPr lang="ru-RU"/>
          </a:p>
        </p:txBody>
      </p:sp>
    </p:spTree>
    <p:extLst>
      <p:ext uri="{BB962C8B-B14F-4D97-AF65-F5344CB8AC3E}">
        <p14:creationId xmlns:p14="http://schemas.microsoft.com/office/powerpoint/2010/main" val="3177634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6"/>
          <p:cNvSpPr>
            <a:spLocks noGrp="1" noChangeArrowheads="1"/>
          </p:cNvSpPr>
          <p:nvPr>
            <p:ph type="dt" sz="half" idx="10"/>
          </p:nvPr>
        </p:nvSpPr>
        <p:spPr>
          <a:ln/>
        </p:spPr>
        <p:txBody>
          <a:bodyPr/>
          <a:lstStyle>
            <a:lvl1pPr>
              <a:defRPr/>
            </a:lvl1pPr>
          </a:lstStyle>
          <a:p>
            <a:pPr>
              <a:defRPr/>
            </a:pPr>
            <a:endParaRPr lang="ru-RU"/>
          </a:p>
        </p:txBody>
      </p:sp>
      <p:sp>
        <p:nvSpPr>
          <p:cNvPr id="8" name="Rectangle 127"/>
          <p:cNvSpPr>
            <a:spLocks noGrp="1" noChangeArrowheads="1"/>
          </p:cNvSpPr>
          <p:nvPr>
            <p:ph type="ftr" sz="quarter" idx="11"/>
          </p:nvPr>
        </p:nvSpPr>
        <p:spPr>
          <a:ln/>
        </p:spPr>
        <p:txBody>
          <a:bodyPr/>
          <a:lstStyle>
            <a:lvl1pPr>
              <a:defRPr/>
            </a:lvl1pPr>
          </a:lstStyle>
          <a:p>
            <a:pPr>
              <a:defRPr/>
            </a:pPr>
            <a:endParaRPr lang="ru-RU"/>
          </a:p>
        </p:txBody>
      </p:sp>
      <p:sp>
        <p:nvSpPr>
          <p:cNvPr id="9" name="Rectangle 128"/>
          <p:cNvSpPr>
            <a:spLocks noGrp="1" noChangeArrowheads="1"/>
          </p:cNvSpPr>
          <p:nvPr>
            <p:ph type="sldNum" sz="quarter" idx="12"/>
          </p:nvPr>
        </p:nvSpPr>
        <p:spPr>
          <a:ln/>
        </p:spPr>
        <p:txBody>
          <a:bodyPr/>
          <a:lstStyle>
            <a:lvl1pPr>
              <a:defRPr/>
            </a:lvl1pPr>
          </a:lstStyle>
          <a:p>
            <a:pPr>
              <a:defRPr/>
            </a:pPr>
            <a:fld id="{394F667A-68A2-DC49-AEB7-562D215495FF}" type="slidenum">
              <a:rPr lang="ru-RU"/>
              <a:pPr>
                <a:defRPr/>
              </a:pPr>
              <a:t>‹#›</a:t>
            </a:fld>
            <a:endParaRPr lang="ru-RU"/>
          </a:p>
        </p:txBody>
      </p:sp>
    </p:spTree>
    <p:extLst>
      <p:ext uri="{BB962C8B-B14F-4D97-AF65-F5344CB8AC3E}">
        <p14:creationId xmlns:p14="http://schemas.microsoft.com/office/powerpoint/2010/main" val="2046256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26"/>
          <p:cNvSpPr>
            <a:spLocks noGrp="1" noChangeArrowheads="1"/>
          </p:cNvSpPr>
          <p:nvPr>
            <p:ph type="dt" sz="half" idx="10"/>
          </p:nvPr>
        </p:nvSpPr>
        <p:spPr>
          <a:ln/>
        </p:spPr>
        <p:txBody>
          <a:bodyPr/>
          <a:lstStyle>
            <a:lvl1pPr>
              <a:defRPr/>
            </a:lvl1pPr>
          </a:lstStyle>
          <a:p>
            <a:pPr>
              <a:defRPr/>
            </a:pPr>
            <a:endParaRPr lang="ru-RU"/>
          </a:p>
        </p:txBody>
      </p:sp>
      <p:sp>
        <p:nvSpPr>
          <p:cNvPr id="4" name="Rectangle 127"/>
          <p:cNvSpPr>
            <a:spLocks noGrp="1" noChangeArrowheads="1"/>
          </p:cNvSpPr>
          <p:nvPr>
            <p:ph type="ftr" sz="quarter" idx="11"/>
          </p:nvPr>
        </p:nvSpPr>
        <p:spPr>
          <a:ln/>
        </p:spPr>
        <p:txBody>
          <a:bodyPr/>
          <a:lstStyle>
            <a:lvl1pPr>
              <a:defRPr/>
            </a:lvl1pPr>
          </a:lstStyle>
          <a:p>
            <a:pPr>
              <a:defRPr/>
            </a:pPr>
            <a:endParaRPr lang="ru-RU"/>
          </a:p>
        </p:txBody>
      </p:sp>
      <p:sp>
        <p:nvSpPr>
          <p:cNvPr id="5" name="Rectangle 128"/>
          <p:cNvSpPr>
            <a:spLocks noGrp="1" noChangeArrowheads="1"/>
          </p:cNvSpPr>
          <p:nvPr>
            <p:ph type="sldNum" sz="quarter" idx="12"/>
          </p:nvPr>
        </p:nvSpPr>
        <p:spPr>
          <a:ln/>
        </p:spPr>
        <p:txBody>
          <a:bodyPr/>
          <a:lstStyle>
            <a:lvl1pPr>
              <a:defRPr/>
            </a:lvl1pPr>
          </a:lstStyle>
          <a:p>
            <a:pPr>
              <a:defRPr/>
            </a:pPr>
            <a:fld id="{D60C2E6A-DBAF-F345-A8F0-D5ED2550C87B}" type="slidenum">
              <a:rPr lang="ru-RU"/>
              <a:pPr>
                <a:defRPr/>
              </a:pPr>
              <a:t>‹#›</a:t>
            </a:fld>
            <a:endParaRPr lang="ru-RU"/>
          </a:p>
        </p:txBody>
      </p:sp>
    </p:spTree>
    <p:extLst>
      <p:ext uri="{BB962C8B-B14F-4D97-AF65-F5344CB8AC3E}">
        <p14:creationId xmlns:p14="http://schemas.microsoft.com/office/powerpoint/2010/main" val="2352874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6"/>
          <p:cNvSpPr>
            <a:spLocks noGrp="1" noChangeArrowheads="1"/>
          </p:cNvSpPr>
          <p:nvPr>
            <p:ph type="dt" sz="half" idx="10"/>
          </p:nvPr>
        </p:nvSpPr>
        <p:spPr>
          <a:ln/>
        </p:spPr>
        <p:txBody>
          <a:bodyPr/>
          <a:lstStyle>
            <a:lvl1pPr>
              <a:defRPr/>
            </a:lvl1pPr>
          </a:lstStyle>
          <a:p>
            <a:pPr>
              <a:defRPr/>
            </a:pPr>
            <a:endParaRPr lang="ru-RU"/>
          </a:p>
        </p:txBody>
      </p:sp>
      <p:sp>
        <p:nvSpPr>
          <p:cNvPr id="3" name="Rectangle 127"/>
          <p:cNvSpPr>
            <a:spLocks noGrp="1" noChangeArrowheads="1"/>
          </p:cNvSpPr>
          <p:nvPr>
            <p:ph type="ftr" sz="quarter" idx="11"/>
          </p:nvPr>
        </p:nvSpPr>
        <p:spPr>
          <a:ln/>
        </p:spPr>
        <p:txBody>
          <a:bodyPr/>
          <a:lstStyle>
            <a:lvl1pPr>
              <a:defRPr/>
            </a:lvl1pPr>
          </a:lstStyle>
          <a:p>
            <a:pPr>
              <a:defRPr/>
            </a:pPr>
            <a:endParaRPr lang="ru-RU"/>
          </a:p>
        </p:txBody>
      </p:sp>
      <p:sp>
        <p:nvSpPr>
          <p:cNvPr id="4" name="Rectangle 128"/>
          <p:cNvSpPr>
            <a:spLocks noGrp="1" noChangeArrowheads="1"/>
          </p:cNvSpPr>
          <p:nvPr>
            <p:ph type="sldNum" sz="quarter" idx="12"/>
          </p:nvPr>
        </p:nvSpPr>
        <p:spPr>
          <a:ln/>
        </p:spPr>
        <p:txBody>
          <a:bodyPr/>
          <a:lstStyle>
            <a:lvl1pPr>
              <a:defRPr/>
            </a:lvl1pPr>
          </a:lstStyle>
          <a:p>
            <a:pPr>
              <a:defRPr/>
            </a:pPr>
            <a:fld id="{9875E66A-DACA-1448-8969-5F2DE4A5EB4D}" type="slidenum">
              <a:rPr lang="ru-RU"/>
              <a:pPr>
                <a:defRPr/>
              </a:pPr>
              <a:t>‹#›</a:t>
            </a:fld>
            <a:endParaRPr lang="ru-RU"/>
          </a:p>
        </p:txBody>
      </p:sp>
    </p:spTree>
    <p:extLst>
      <p:ext uri="{BB962C8B-B14F-4D97-AF65-F5344CB8AC3E}">
        <p14:creationId xmlns:p14="http://schemas.microsoft.com/office/powerpoint/2010/main" val="2062725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6"/>
          <p:cNvSpPr>
            <a:spLocks noGrp="1" noChangeArrowheads="1"/>
          </p:cNvSpPr>
          <p:nvPr>
            <p:ph type="dt" sz="half" idx="10"/>
          </p:nvPr>
        </p:nvSpPr>
        <p:spPr>
          <a:ln/>
        </p:spPr>
        <p:txBody>
          <a:bodyPr/>
          <a:lstStyle>
            <a:lvl1pPr>
              <a:defRPr/>
            </a:lvl1pPr>
          </a:lstStyle>
          <a:p>
            <a:pPr>
              <a:defRPr/>
            </a:pPr>
            <a:endParaRPr lang="ru-RU"/>
          </a:p>
        </p:txBody>
      </p:sp>
      <p:sp>
        <p:nvSpPr>
          <p:cNvPr id="6" name="Rectangle 127"/>
          <p:cNvSpPr>
            <a:spLocks noGrp="1" noChangeArrowheads="1"/>
          </p:cNvSpPr>
          <p:nvPr>
            <p:ph type="ftr" sz="quarter" idx="11"/>
          </p:nvPr>
        </p:nvSpPr>
        <p:spPr>
          <a:ln/>
        </p:spPr>
        <p:txBody>
          <a:bodyPr/>
          <a:lstStyle>
            <a:lvl1pPr>
              <a:defRPr/>
            </a:lvl1pPr>
          </a:lstStyle>
          <a:p>
            <a:pPr>
              <a:defRPr/>
            </a:pPr>
            <a:endParaRPr lang="ru-RU"/>
          </a:p>
        </p:txBody>
      </p:sp>
      <p:sp>
        <p:nvSpPr>
          <p:cNvPr id="7" name="Rectangle 128"/>
          <p:cNvSpPr>
            <a:spLocks noGrp="1" noChangeArrowheads="1"/>
          </p:cNvSpPr>
          <p:nvPr>
            <p:ph type="sldNum" sz="quarter" idx="12"/>
          </p:nvPr>
        </p:nvSpPr>
        <p:spPr>
          <a:ln/>
        </p:spPr>
        <p:txBody>
          <a:bodyPr/>
          <a:lstStyle>
            <a:lvl1pPr>
              <a:defRPr/>
            </a:lvl1pPr>
          </a:lstStyle>
          <a:p>
            <a:pPr>
              <a:defRPr/>
            </a:pPr>
            <a:fld id="{514CCC8A-38A8-324A-A2FB-3C06DAF97734}" type="slidenum">
              <a:rPr lang="ru-RU"/>
              <a:pPr>
                <a:defRPr/>
              </a:pPr>
              <a:t>‹#›</a:t>
            </a:fld>
            <a:endParaRPr lang="ru-RU"/>
          </a:p>
        </p:txBody>
      </p:sp>
    </p:spTree>
    <p:extLst>
      <p:ext uri="{BB962C8B-B14F-4D97-AF65-F5344CB8AC3E}">
        <p14:creationId xmlns:p14="http://schemas.microsoft.com/office/powerpoint/2010/main" val="1269031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6"/>
          <p:cNvSpPr>
            <a:spLocks noGrp="1" noChangeArrowheads="1"/>
          </p:cNvSpPr>
          <p:nvPr>
            <p:ph type="dt" sz="half" idx="10"/>
          </p:nvPr>
        </p:nvSpPr>
        <p:spPr>
          <a:ln/>
        </p:spPr>
        <p:txBody>
          <a:bodyPr/>
          <a:lstStyle>
            <a:lvl1pPr>
              <a:defRPr/>
            </a:lvl1pPr>
          </a:lstStyle>
          <a:p>
            <a:pPr>
              <a:defRPr/>
            </a:pPr>
            <a:endParaRPr lang="ru-RU"/>
          </a:p>
        </p:txBody>
      </p:sp>
      <p:sp>
        <p:nvSpPr>
          <p:cNvPr id="6" name="Rectangle 127"/>
          <p:cNvSpPr>
            <a:spLocks noGrp="1" noChangeArrowheads="1"/>
          </p:cNvSpPr>
          <p:nvPr>
            <p:ph type="ftr" sz="quarter" idx="11"/>
          </p:nvPr>
        </p:nvSpPr>
        <p:spPr>
          <a:ln/>
        </p:spPr>
        <p:txBody>
          <a:bodyPr/>
          <a:lstStyle>
            <a:lvl1pPr>
              <a:defRPr/>
            </a:lvl1pPr>
          </a:lstStyle>
          <a:p>
            <a:pPr>
              <a:defRPr/>
            </a:pPr>
            <a:endParaRPr lang="ru-RU"/>
          </a:p>
        </p:txBody>
      </p:sp>
      <p:sp>
        <p:nvSpPr>
          <p:cNvPr id="7" name="Rectangle 128"/>
          <p:cNvSpPr>
            <a:spLocks noGrp="1" noChangeArrowheads="1"/>
          </p:cNvSpPr>
          <p:nvPr>
            <p:ph type="sldNum" sz="quarter" idx="12"/>
          </p:nvPr>
        </p:nvSpPr>
        <p:spPr>
          <a:ln/>
        </p:spPr>
        <p:txBody>
          <a:bodyPr/>
          <a:lstStyle>
            <a:lvl1pPr>
              <a:defRPr/>
            </a:lvl1pPr>
          </a:lstStyle>
          <a:p>
            <a:pPr>
              <a:defRPr/>
            </a:pPr>
            <a:fld id="{39373476-171F-2A47-8112-0C030B74D1EE}" type="slidenum">
              <a:rPr lang="ru-RU"/>
              <a:pPr>
                <a:defRPr/>
              </a:pPr>
              <a:t>‹#›</a:t>
            </a:fld>
            <a:endParaRPr lang="ru-RU"/>
          </a:p>
        </p:txBody>
      </p:sp>
    </p:spTree>
    <p:extLst>
      <p:ext uri="{BB962C8B-B14F-4D97-AF65-F5344CB8AC3E}">
        <p14:creationId xmlns:p14="http://schemas.microsoft.com/office/powerpoint/2010/main" val="79379310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2"/>
            </a:gs>
            <a:gs pos="100000">
              <a:schemeClr val="bg1"/>
            </a:gs>
          </a:gsLst>
          <a:lin ang="189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609600" y="762000"/>
            <a:ext cx="7542213" cy="6029325"/>
            <a:chOff x="-384" y="480"/>
            <a:chExt cx="4751" cy="3798"/>
          </a:xfrm>
        </p:grpSpPr>
        <p:grpSp>
          <p:nvGrpSpPr>
            <p:cNvPr id="1032" name="Group 3"/>
            <p:cNvGrpSpPr>
              <a:grpSpLocks/>
            </p:cNvGrpSpPr>
            <p:nvPr/>
          </p:nvGrpSpPr>
          <p:grpSpPr bwMode="auto">
            <a:xfrm>
              <a:off x="-384" y="480"/>
              <a:ext cx="4751" cy="3798"/>
              <a:chOff x="0" y="522"/>
              <a:chExt cx="4751" cy="3798"/>
            </a:xfrm>
          </p:grpSpPr>
          <p:grpSp>
            <p:nvGrpSpPr>
              <p:cNvPr id="1046" name="Group 4"/>
              <p:cNvGrpSpPr>
                <a:grpSpLocks/>
              </p:cNvGrpSpPr>
              <p:nvPr userDrawn="1"/>
            </p:nvGrpSpPr>
            <p:grpSpPr bwMode="auto">
              <a:xfrm>
                <a:off x="0" y="522"/>
                <a:ext cx="4751" cy="3794"/>
                <a:chOff x="0" y="522"/>
                <a:chExt cx="4751" cy="3794"/>
              </a:xfrm>
            </p:grpSpPr>
            <p:sp>
              <p:nvSpPr>
                <p:cNvPr id="1060" name="Freeform 5"/>
                <p:cNvSpPr>
                  <a:spLocks/>
                </p:cNvSpPr>
                <p:nvPr userDrawn="1"/>
              </p:nvSpPr>
              <p:spPr bwMode="hidden">
                <a:xfrm>
                  <a:off x="628" y="1241"/>
                  <a:ext cx="3281" cy="3075"/>
                </a:xfrm>
                <a:custGeom>
                  <a:avLst/>
                  <a:gdLst>
                    <a:gd name="T0" fmla="*/ 506 w 3271"/>
                    <a:gd name="T1" fmla="*/ 1990 h 3075"/>
                    <a:gd name="T2" fmla="*/ 188 w 3271"/>
                    <a:gd name="T3" fmla="*/ 1474 h 3075"/>
                    <a:gd name="T4" fmla="*/ 66 w 3271"/>
                    <a:gd name="T5" fmla="*/ 1169 h 3075"/>
                    <a:gd name="T6" fmla="*/ 12 w 3271"/>
                    <a:gd name="T7" fmla="*/ 875 h 3075"/>
                    <a:gd name="T8" fmla="*/ 18 w 3271"/>
                    <a:gd name="T9" fmla="*/ 611 h 3075"/>
                    <a:gd name="T10" fmla="*/ 84 w 3271"/>
                    <a:gd name="T11" fmla="*/ 389 h 3075"/>
                    <a:gd name="T12" fmla="*/ 211 w 3271"/>
                    <a:gd name="T13" fmla="*/ 216 h 3075"/>
                    <a:gd name="T14" fmla="*/ 512 w 3271"/>
                    <a:gd name="T15" fmla="*/ 42 h 3075"/>
                    <a:gd name="T16" fmla="*/ 897 w 3271"/>
                    <a:gd name="T17" fmla="*/ 6 h 3075"/>
                    <a:gd name="T18" fmla="*/ 1342 w 3271"/>
                    <a:gd name="T19" fmla="*/ 102 h 3075"/>
                    <a:gd name="T20" fmla="*/ 1818 w 3271"/>
                    <a:gd name="T21" fmla="*/ 324 h 3075"/>
                    <a:gd name="T22" fmla="*/ 2286 w 3271"/>
                    <a:gd name="T23" fmla="*/ 659 h 3075"/>
                    <a:gd name="T24" fmla="*/ 2785 w 3271"/>
                    <a:gd name="T25" fmla="*/ 1187 h 3075"/>
                    <a:gd name="T26" fmla="*/ 3103 w 3271"/>
                    <a:gd name="T27" fmla="*/ 1702 h 3075"/>
                    <a:gd name="T28" fmla="*/ 3225 w 3271"/>
                    <a:gd name="T29" fmla="*/ 2008 h 3075"/>
                    <a:gd name="T30" fmla="*/ 3279 w 3271"/>
                    <a:gd name="T31" fmla="*/ 2302 h 3075"/>
                    <a:gd name="T32" fmla="*/ 3273 w 3271"/>
                    <a:gd name="T33" fmla="*/ 2565 h 3075"/>
                    <a:gd name="T34" fmla="*/ 3207 w 3271"/>
                    <a:gd name="T35" fmla="*/ 2781 h 3075"/>
                    <a:gd name="T36" fmla="*/ 3086 w 3271"/>
                    <a:gd name="T37" fmla="*/ 2961 h 3075"/>
                    <a:gd name="T38" fmla="*/ 2936 w 3271"/>
                    <a:gd name="T39" fmla="*/ 3075 h 3075"/>
                    <a:gd name="T40" fmla="*/ 3086 w 3271"/>
                    <a:gd name="T41" fmla="*/ 2967 h 3075"/>
                    <a:gd name="T42" fmla="*/ 3213 w 3271"/>
                    <a:gd name="T43" fmla="*/ 2787 h 3075"/>
                    <a:gd name="T44" fmla="*/ 3279 w 3271"/>
                    <a:gd name="T45" fmla="*/ 2565 h 3075"/>
                    <a:gd name="T46" fmla="*/ 3285 w 3271"/>
                    <a:gd name="T47" fmla="*/ 2302 h 3075"/>
                    <a:gd name="T48" fmla="*/ 3231 w 3271"/>
                    <a:gd name="T49" fmla="*/ 2008 h 3075"/>
                    <a:gd name="T50" fmla="*/ 3109 w 3271"/>
                    <a:gd name="T51" fmla="*/ 1702 h 3075"/>
                    <a:gd name="T52" fmla="*/ 2792 w 3271"/>
                    <a:gd name="T53" fmla="*/ 1181 h 3075"/>
                    <a:gd name="T54" fmla="*/ 2292 w 3271"/>
                    <a:gd name="T55" fmla="*/ 653 h 3075"/>
                    <a:gd name="T56" fmla="*/ 1818 w 3271"/>
                    <a:gd name="T57" fmla="*/ 318 h 3075"/>
                    <a:gd name="T58" fmla="*/ 1342 w 3271"/>
                    <a:gd name="T59" fmla="*/ 96 h 3075"/>
                    <a:gd name="T60" fmla="*/ 897 w 3271"/>
                    <a:gd name="T61" fmla="*/ 0 h 3075"/>
                    <a:gd name="T62" fmla="*/ 506 w 3271"/>
                    <a:gd name="T63" fmla="*/ 36 h 3075"/>
                    <a:gd name="T64" fmla="*/ 206 w 3271"/>
                    <a:gd name="T65" fmla="*/ 210 h 3075"/>
                    <a:gd name="T66" fmla="*/ 78 w 3271"/>
                    <a:gd name="T67" fmla="*/ 389 h 3075"/>
                    <a:gd name="T68" fmla="*/ 12 w 3271"/>
                    <a:gd name="T69" fmla="*/ 611 h 3075"/>
                    <a:gd name="T70" fmla="*/ 6 w 3271"/>
                    <a:gd name="T71" fmla="*/ 875 h 3075"/>
                    <a:gd name="T72" fmla="*/ 60 w 3271"/>
                    <a:gd name="T73" fmla="*/ 1169 h 3075"/>
                    <a:gd name="T74" fmla="*/ 182 w 3271"/>
                    <a:gd name="T75" fmla="*/ 1474 h 3075"/>
                    <a:gd name="T76" fmla="*/ 355 w 3271"/>
                    <a:gd name="T77" fmla="*/ 1786 h 3075"/>
                    <a:gd name="T78" fmla="*/ 855 w 3271"/>
                    <a:gd name="T79" fmla="*/ 2380 h 3075"/>
                    <a:gd name="T80" fmla="*/ 1252 w 3271"/>
                    <a:gd name="T81" fmla="*/ 2709 h 3075"/>
                    <a:gd name="T82" fmla="*/ 1666 w 3271"/>
                    <a:gd name="T83" fmla="*/ 2961 h 3075"/>
                    <a:gd name="T84" fmla="*/ 1949 w 3271"/>
                    <a:gd name="T85" fmla="*/ 3075 h 3075"/>
                    <a:gd name="T86" fmla="*/ 1535 w 3271"/>
                    <a:gd name="T87" fmla="*/ 2889 h 3075"/>
                    <a:gd name="T88" fmla="*/ 1124 w 3271"/>
                    <a:gd name="T89" fmla="*/ 2607 h 3075"/>
                    <a:gd name="T90" fmla="*/ 855 w 3271"/>
                    <a:gd name="T91" fmla="*/ 2380 h 307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3271" h="3075">
                      <a:moveTo>
                        <a:pt x="849" y="2380"/>
                      </a:moveTo>
                      <a:lnTo>
                        <a:pt x="664" y="2188"/>
                      </a:lnTo>
                      <a:lnTo>
                        <a:pt x="502" y="1990"/>
                      </a:lnTo>
                      <a:lnTo>
                        <a:pt x="359" y="1786"/>
                      </a:lnTo>
                      <a:lnTo>
                        <a:pt x="239" y="1576"/>
                      </a:lnTo>
                      <a:lnTo>
                        <a:pt x="186" y="1474"/>
                      </a:lnTo>
                      <a:lnTo>
                        <a:pt x="138" y="1373"/>
                      </a:lnTo>
                      <a:lnTo>
                        <a:pt x="102" y="1271"/>
                      </a:lnTo>
                      <a:lnTo>
                        <a:pt x="66" y="1169"/>
                      </a:lnTo>
                      <a:lnTo>
                        <a:pt x="42" y="1067"/>
                      </a:lnTo>
                      <a:lnTo>
                        <a:pt x="24" y="971"/>
                      </a:lnTo>
                      <a:lnTo>
                        <a:pt x="12" y="875"/>
                      </a:lnTo>
                      <a:lnTo>
                        <a:pt x="6" y="779"/>
                      </a:lnTo>
                      <a:lnTo>
                        <a:pt x="6" y="695"/>
                      </a:lnTo>
                      <a:lnTo>
                        <a:pt x="18" y="611"/>
                      </a:lnTo>
                      <a:lnTo>
                        <a:pt x="30" y="533"/>
                      </a:lnTo>
                      <a:lnTo>
                        <a:pt x="54" y="461"/>
                      </a:lnTo>
                      <a:lnTo>
                        <a:pt x="84" y="389"/>
                      </a:lnTo>
                      <a:lnTo>
                        <a:pt x="120" y="330"/>
                      </a:lnTo>
                      <a:lnTo>
                        <a:pt x="162" y="270"/>
                      </a:lnTo>
                      <a:lnTo>
                        <a:pt x="209" y="216"/>
                      </a:lnTo>
                      <a:lnTo>
                        <a:pt x="299" y="144"/>
                      </a:lnTo>
                      <a:lnTo>
                        <a:pt x="395" y="84"/>
                      </a:lnTo>
                      <a:lnTo>
                        <a:pt x="508" y="42"/>
                      </a:lnTo>
                      <a:lnTo>
                        <a:pt x="628" y="18"/>
                      </a:lnTo>
                      <a:lnTo>
                        <a:pt x="754" y="6"/>
                      </a:lnTo>
                      <a:lnTo>
                        <a:pt x="891" y="6"/>
                      </a:lnTo>
                      <a:lnTo>
                        <a:pt x="1035" y="24"/>
                      </a:lnTo>
                      <a:lnTo>
                        <a:pt x="1184" y="60"/>
                      </a:lnTo>
                      <a:lnTo>
                        <a:pt x="1334" y="102"/>
                      </a:lnTo>
                      <a:lnTo>
                        <a:pt x="1489" y="162"/>
                      </a:lnTo>
                      <a:lnTo>
                        <a:pt x="1644" y="240"/>
                      </a:lnTo>
                      <a:lnTo>
                        <a:pt x="1806" y="324"/>
                      </a:lnTo>
                      <a:lnTo>
                        <a:pt x="1961" y="425"/>
                      </a:lnTo>
                      <a:lnTo>
                        <a:pt x="2117" y="533"/>
                      </a:lnTo>
                      <a:lnTo>
                        <a:pt x="2272" y="659"/>
                      </a:lnTo>
                      <a:lnTo>
                        <a:pt x="2422" y="797"/>
                      </a:lnTo>
                      <a:lnTo>
                        <a:pt x="2607" y="989"/>
                      </a:lnTo>
                      <a:lnTo>
                        <a:pt x="2769" y="1187"/>
                      </a:lnTo>
                      <a:lnTo>
                        <a:pt x="2912" y="1391"/>
                      </a:lnTo>
                      <a:lnTo>
                        <a:pt x="3032" y="1600"/>
                      </a:lnTo>
                      <a:lnTo>
                        <a:pt x="3085" y="1702"/>
                      </a:lnTo>
                      <a:lnTo>
                        <a:pt x="3133" y="1804"/>
                      </a:lnTo>
                      <a:lnTo>
                        <a:pt x="3169" y="1906"/>
                      </a:lnTo>
                      <a:lnTo>
                        <a:pt x="3205" y="2008"/>
                      </a:lnTo>
                      <a:lnTo>
                        <a:pt x="3229" y="2110"/>
                      </a:lnTo>
                      <a:lnTo>
                        <a:pt x="3247" y="2206"/>
                      </a:lnTo>
                      <a:lnTo>
                        <a:pt x="3259" y="2302"/>
                      </a:lnTo>
                      <a:lnTo>
                        <a:pt x="3265" y="2398"/>
                      </a:lnTo>
                      <a:lnTo>
                        <a:pt x="3265" y="2482"/>
                      </a:lnTo>
                      <a:lnTo>
                        <a:pt x="3253" y="2565"/>
                      </a:lnTo>
                      <a:lnTo>
                        <a:pt x="3241" y="2643"/>
                      </a:lnTo>
                      <a:lnTo>
                        <a:pt x="3217" y="2715"/>
                      </a:lnTo>
                      <a:lnTo>
                        <a:pt x="3187" y="2781"/>
                      </a:lnTo>
                      <a:lnTo>
                        <a:pt x="3157" y="2847"/>
                      </a:lnTo>
                      <a:lnTo>
                        <a:pt x="3115" y="2907"/>
                      </a:lnTo>
                      <a:lnTo>
                        <a:pt x="3068" y="2961"/>
                      </a:lnTo>
                      <a:lnTo>
                        <a:pt x="2996" y="3021"/>
                      </a:lnTo>
                      <a:lnTo>
                        <a:pt x="2918" y="3075"/>
                      </a:lnTo>
                      <a:lnTo>
                        <a:pt x="2930" y="3075"/>
                      </a:lnTo>
                      <a:lnTo>
                        <a:pt x="3002" y="3027"/>
                      </a:lnTo>
                      <a:lnTo>
                        <a:pt x="3068" y="2967"/>
                      </a:lnTo>
                      <a:lnTo>
                        <a:pt x="3115" y="2913"/>
                      </a:lnTo>
                      <a:lnTo>
                        <a:pt x="3157" y="2853"/>
                      </a:lnTo>
                      <a:lnTo>
                        <a:pt x="3193" y="2787"/>
                      </a:lnTo>
                      <a:lnTo>
                        <a:pt x="3223" y="2721"/>
                      </a:lnTo>
                      <a:lnTo>
                        <a:pt x="3247" y="2643"/>
                      </a:lnTo>
                      <a:lnTo>
                        <a:pt x="3259" y="2565"/>
                      </a:lnTo>
                      <a:lnTo>
                        <a:pt x="3271" y="2482"/>
                      </a:lnTo>
                      <a:lnTo>
                        <a:pt x="3271" y="2398"/>
                      </a:lnTo>
                      <a:lnTo>
                        <a:pt x="3265" y="2302"/>
                      </a:lnTo>
                      <a:lnTo>
                        <a:pt x="3253" y="2206"/>
                      </a:lnTo>
                      <a:lnTo>
                        <a:pt x="3235" y="2110"/>
                      </a:lnTo>
                      <a:lnTo>
                        <a:pt x="3211" y="2008"/>
                      </a:lnTo>
                      <a:lnTo>
                        <a:pt x="3175" y="1906"/>
                      </a:lnTo>
                      <a:lnTo>
                        <a:pt x="3139" y="1804"/>
                      </a:lnTo>
                      <a:lnTo>
                        <a:pt x="3091" y="1702"/>
                      </a:lnTo>
                      <a:lnTo>
                        <a:pt x="3038" y="1594"/>
                      </a:lnTo>
                      <a:lnTo>
                        <a:pt x="2918" y="1391"/>
                      </a:lnTo>
                      <a:lnTo>
                        <a:pt x="2775" y="1181"/>
                      </a:lnTo>
                      <a:lnTo>
                        <a:pt x="2613" y="983"/>
                      </a:lnTo>
                      <a:lnTo>
                        <a:pt x="2428" y="791"/>
                      </a:lnTo>
                      <a:lnTo>
                        <a:pt x="2278" y="653"/>
                      </a:lnTo>
                      <a:lnTo>
                        <a:pt x="2123" y="527"/>
                      </a:lnTo>
                      <a:lnTo>
                        <a:pt x="1967" y="419"/>
                      </a:lnTo>
                      <a:lnTo>
                        <a:pt x="1806" y="318"/>
                      </a:lnTo>
                      <a:lnTo>
                        <a:pt x="1650" y="234"/>
                      </a:lnTo>
                      <a:lnTo>
                        <a:pt x="1489" y="156"/>
                      </a:lnTo>
                      <a:lnTo>
                        <a:pt x="1334" y="96"/>
                      </a:lnTo>
                      <a:lnTo>
                        <a:pt x="1184" y="54"/>
                      </a:lnTo>
                      <a:lnTo>
                        <a:pt x="1035" y="18"/>
                      </a:lnTo>
                      <a:lnTo>
                        <a:pt x="891" y="0"/>
                      </a:lnTo>
                      <a:lnTo>
                        <a:pt x="754" y="0"/>
                      </a:lnTo>
                      <a:lnTo>
                        <a:pt x="622" y="12"/>
                      </a:lnTo>
                      <a:lnTo>
                        <a:pt x="502" y="36"/>
                      </a:lnTo>
                      <a:lnTo>
                        <a:pt x="395" y="78"/>
                      </a:lnTo>
                      <a:lnTo>
                        <a:pt x="293" y="138"/>
                      </a:lnTo>
                      <a:lnTo>
                        <a:pt x="204" y="210"/>
                      </a:lnTo>
                      <a:lnTo>
                        <a:pt x="156" y="264"/>
                      </a:lnTo>
                      <a:lnTo>
                        <a:pt x="114" y="324"/>
                      </a:lnTo>
                      <a:lnTo>
                        <a:pt x="78" y="389"/>
                      </a:lnTo>
                      <a:lnTo>
                        <a:pt x="48" y="461"/>
                      </a:lnTo>
                      <a:lnTo>
                        <a:pt x="30" y="533"/>
                      </a:lnTo>
                      <a:lnTo>
                        <a:pt x="12" y="611"/>
                      </a:lnTo>
                      <a:lnTo>
                        <a:pt x="6" y="695"/>
                      </a:lnTo>
                      <a:lnTo>
                        <a:pt x="0" y="779"/>
                      </a:lnTo>
                      <a:lnTo>
                        <a:pt x="6" y="875"/>
                      </a:lnTo>
                      <a:lnTo>
                        <a:pt x="18" y="971"/>
                      </a:lnTo>
                      <a:lnTo>
                        <a:pt x="36" y="1067"/>
                      </a:lnTo>
                      <a:lnTo>
                        <a:pt x="60" y="1169"/>
                      </a:lnTo>
                      <a:lnTo>
                        <a:pt x="96" y="1271"/>
                      </a:lnTo>
                      <a:lnTo>
                        <a:pt x="132" y="1373"/>
                      </a:lnTo>
                      <a:lnTo>
                        <a:pt x="180" y="1474"/>
                      </a:lnTo>
                      <a:lnTo>
                        <a:pt x="233" y="1582"/>
                      </a:lnTo>
                      <a:lnTo>
                        <a:pt x="287" y="1684"/>
                      </a:lnTo>
                      <a:lnTo>
                        <a:pt x="353" y="1786"/>
                      </a:lnTo>
                      <a:lnTo>
                        <a:pt x="496" y="1990"/>
                      </a:lnTo>
                      <a:lnTo>
                        <a:pt x="664" y="2188"/>
                      </a:lnTo>
                      <a:lnTo>
                        <a:pt x="849" y="2380"/>
                      </a:lnTo>
                      <a:lnTo>
                        <a:pt x="981" y="2500"/>
                      </a:lnTo>
                      <a:lnTo>
                        <a:pt x="1112" y="2607"/>
                      </a:lnTo>
                      <a:lnTo>
                        <a:pt x="1244" y="2709"/>
                      </a:lnTo>
                      <a:lnTo>
                        <a:pt x="1381" y="2805"/>
                      </a:lnTo>
                      <a:lnTo>
                        <a:pt x="1519" y="2889"/>
                      </a:lnTo>
                      <a:lnTo>
                        <a:pt x="1656" y="2961"/>
                      </a:lnTo>
                      <a:lnTo>
                        <a:pt x="1788" y="3021"/>
                      </a:lnTo>
                      <a:lnTo>
                        <a:pt x="1926" y="3075"/>
                      </a:lnTo>
                      <a:lnTo>
                        <a:pt x="1937" y="3075"/>
                      </a:lnTo>
                      <a:lnTo>
                        <a:pt x="1800" y="3021"/>
                      </a:lnTo>
                      <a:lnTo>
                        <a:pt x="1662" y="2961"/>
                      </a:lnTo>
                      <a:lnTo>
                        <a:pt x="1525" y="2889"/>
                      </a:lnTo>
                      <a:lnTo>
                        <a:pt x="1387" y="2805"/>
                      </a:lnTo>
                      <a:lnTo>
                        <a:pt x="1250" y="2709"/>
                      </a:lnTo>
                      <a:lnTo>
                        <a:pt x="1118" y="2607"/>
                      </a:lnTo>
                      <a:lnTo>
                        <a:pt x="981" y="2500"/>
                      </a:lnTo>
                      <a:lnTo>
                        <a:pt x="849" y="238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61" name="Group 6"/>
                <p:cNvGrpSpPr>
                  <a:grpSpLocks/>
                </p:cNvGrpSpPr>
                <p:nvPr userDrawn="1"/>
              </p:nvGrpSpPr>
              <p:grpSpPr bwMode="auto">
                <a:xfrm>
                  <a:off x="0" y="522"/>
                  <a:ext cx="4751" cy="3794"/>
                  <a:chOff x="0" y="522"/>
                  <a:chExt cx="4751" cy="3794"/>
                </a:xfrm>
              </p:grpSpPr>
              <p:sp>
                <p:nvSpPr>
                  <p:cNvPr id="1062" name="Freeform 7"/>
                  <p:cNvSpPr>
                    <a:spLocks/>
                  </p:cNvSpPr>
                  <p:nvPr userDrawn="1"/>
                </p:nvSpPr>
                <p:spPr bwMode="hidden">
                  <a:xfrm>
                    <a:off x="400" y="815"/>
                    <a:ext cx="3964" cy="3501"/>
                  </a:xfrm>
                  <a:custGeom>
                    <a:avLst/>
                    <a:gdLst>
                      <a:gd name="T0" fmla="*/ 3970 w 3952"/>
                      <a:gd name="T1" fmla="*/ 2860 h 3501"/>
                      <a:gd name="T2" fmla="*/ 3934 w 3952"/>
                      <a:gd name="T3" fmla="*/ 2614 h 3501"/>
                      <a:gd name="T4" fmla="*/ 3863 w 3952"/>
                      <a:gd name="T5" fmla="*/ 2368 h 3501"/>
                      <a:gd name="T6" fmla="*/ 3753 w 3952"/>
                      <a:gd name="T7" fmla="*/ 2110 h 3501"/>
                      <a:gd name="T8" fmla="*/ 3615 w 3952"/>
                      <a:gd name="T9" fmla="*/ 1853 h 3501"/>
                      <a:gd name="T10" fmla="*/ 3452 w 3952"/>
                      <a:gd name="T11" fmla="*/ 1595 h 3501"/>
                      <a:gd name="T12" fmla="*/ 3261 w 3952"/>
                      <a:gd name="T13" fmla="*/ 1343 h 3501"/>
                      <a:gd name="T14" fmla="*/ 3043 w 3952"/>
                      <a:gd name="T15" fmla="*/ 1103 h 3501"/>
                      <a:gd name="T16" fmla="*/ 2737 w 3952"/>
                      <a:gd name="T17" fmla="*/ 815 h 3501"/>
                      <a:gd name="T18" fmla="*/ 2346 w 3952"/>
                      <a:gd name="T19" fmla="*/ 522 h 3501"/>
                      <a:gd name="T20" fmla="*/ 1955 w 3952"/>
                      <a:gd name="T21" fmla="*/ 288 h 3501"/>
                      <a:gd name="T22" fmla="*/ 1565 w 3952"/>
                      <a:gd name="T23" fmla="*/ 126 h 3501"/>
                      <a:gd name="T24" fmla="*/ 1192 w 3952"/>
                      <a:gd name="T25" fmla="*/ 24 h 3501"/>
                      <a:gd name="T26" fmla="*/ 843 w 3952"/>
                      <a:gd name="T27" fmla="*/ 0 h 3501"/>
                      <a:gd name="T28" fmla="*/ 530 w 3952"/>
                      <a:gd name="T29" fmla="*/ 48 h 3501"/>
                      <a:gd name="T30" fmla="*/ 265 w 3952"/>
                      <a:gd name="T31" fmla="*/ 174 h 3501"/>
                      <a:gd name="T32" fmla="*/ 114 w 3952"/>
                      <a:gd name="T33" fmla="*/ 312 h 3501"/>
                      <a:gd name="T34" fmla="*/ 0 w 3952"/>
                      <a:gd name="T35" fmla="*/ 486 h 3501"/>
                      <a:gd name="T36" fmla="*/ 72 w 3952"/>
                      <a:gd name="T37" fmla="*/ 372 h 3501"/>
                      <a:gd name="T38" fmla="*/ 271 w 3952"/>
                      <a:gd name="T39" fmla="*/ 174 h 3501"/>
                      <a:gd name="T40" fmla="*/ 530 w 3952"/>
                      <a:gd name="T41" fmla="*/ 48 h 3501"/>
                      <a:gd name="T42" fmla="*/ 843 w 3952"/>
                      <a:gd name="T43" fmla="*/ 6 h 3501"/>
                      <a:gd name="T44" fmla="*/ 1192 w 3952"/>
                      <a:gd name="T45" fmla="*/ 30 h 3501"/>
                      <a:gd name="T46" fmla="*/ 1565 w 3952"/>
                      <a:gd name="T47" fmla="*/ 132 h 3501"/>
                      <a:gd name="T48" fmla="*/ 1955 w 3952"/>
                      <a:gd name="T49" fmla="*/ 294 h 3501"/>
                      <a:gd name="T50" fmla="*/ 2346 w 3952"/>
                      <a:gd name="T51" fmla="*/ 528 h 3501"/>
                      <a:gd name="T52" fmla="*/ 2731 w 3952"/>
                      <a:gd name="T53" fmla="*/ 821 h 3501"/>
                      <a:gd name="T54" fmla="*/ 3146 w 3952"/>
                      <a:gd name="T55" fmla="*/ 1223 h 3501"/>
                      <a:gd name="T56" fmla="*/ 3356 w 3952"/>
                      <a:gd name="T57" fmla="*/ 1469 h 3501"/>
                      <a:gd name="T58" fmla="*/ 3532 w 3952"/>
                      <a:gd name="T59" fmla="*/ 1727 h 3501"/>
                      <a:gd name="T60" fmla="*/ 3687 w 3952"/>
                      <a:gd name="T61" fmla="*/ 1984 h 3501"/>
                      <a:gd name="T62" fmla="*/ 3808 w 3952"/>
                      <a:gd name="T63" fmla="*/ 2236 h 3501"/>
                      <a:gd name="T64" fmla="*/ 3899 w 3952"/>
                      <a:gd name="T65" fmla="*/ 2494 h 3501"/>
                      <a:gd name="T66" fmla="*/ 3958 w 3952"/>
                      <a:gd name="T67" fmla="*/ 2740 h 3501"/>
                      <a:gd name="T68" fmla="*/ 3976 w 3952"/>
                      <a:gd name="T69" fmla="*/ 2973 h 3501"/>
                      <a:gd name="T70" fmla="*/ 3946 w 3952"/>
                      <a:gd name="T71" fmla="*/ 3255 h 3501"/>
                      <a:gd name="T72" fmla="*/ 3857 w 3952"/>
                      <a:gd name="T73" fmla="*/ 3501 h 3501"/>
                      <a:gd name="T74" fmla="*/ 3910 w 3952"/>
                      <a:gd name="T75" fmla="*/ 3387 h 3501"/>
                      <a:gd name="T76" fmla="*/ 3970 w 3952"/>
                      <a:gd name="T77" fmla="*/ 3123 h 3501"/>
                      <a:gd name="T78" fmla="*/ 3976 w 3952"/>
                      <a:gd name="T79" fmla="*/ 2973 h 350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952" h="3501">
                        <a:moveTo>
                          <a:pt x="3952" y="2973"/>
                        </a:moveTo>
                        <a:lnTo>
                          <a:pt x="3946" y="2860"/>
                        </a:lnTo>
                        <a:lnTo>
                          <a:pt x="3934" y="2740"/>
                        </a:lnTo>
                        <a:lnTo>
                          <a:pt x="3910" y="2614"/>
                        </a:lnTo>
                        <a:lnTo>
                          <a:pt x="3875" y="2494"/>
                        </a:lnTo>
                        <a:lnTo>
                          <a:pt x="3839" y="2368"/>
                        </a:lnTo>
                        <a:lnTo>
                          <a:pt x="3785" y="2236"/>
                        </a:lnTo>
                        <a:lnTo>
                          <a:pt x="3731" y="2110"/>
                        </a:lnTo>
                        <a:lnTo>
                          <a:pt x="3665" y="1978"/>
                        </a:lnTo>
                        <a:lnTo>
                          <a:pt x="3593" y="1853"/>
                        </a:lnTo>
                        <a:lnTo>
                          <a:pt x="3516" y="1721"/>
                        </a:lnTo>
                        <a:lnTo>
                          <a:pt x="3432" y="1595"/>
                        </a:lnTo>
                        <a:lnTo>
                          <a:pt x="3336" y="1469"/>
                        </a:lnTo>
                        <a:lnTo>
                          <a:pt x="3241" y="1343"/>
                        </a:lnTo>
                        <a:lnTo>
                          <a:pt x="3133" y="1223"/>
                        </a:lnTo>
                        <a:lnTo>
                          <a:pt x="3025" y="1103"/>
                        </a:lnTo>
                        <a:lnTo>
                          <a:pt x="2906" y="983"/>
                        </a:lnTo>
                        <a:lnTo>
                          <a:pt x="2721" y="815"/>
                        </a:lnTo>
                        <a:lnTo>
                          <a:pt x="2529" y="660"/>
                        </a:lnTo>
                        <a:lnTo>
                          <a:pt x="2332" y="522"/>
                        </a:lnTo>
                        <a:lnTo>
                          <a:pt x="2141" y="396"/>
                        </a:lnTo>
                        <a:lnTo>
                          <a:pt x="1943" y="288"/>
                        </a:lnTo>
                        <a:lnTo>
                          <a:pt x="1746" y="198"/>
                        </a:lnTo>
                        <a:lnTo>
                          <a:pt x="1555" y="126"/>
                        </a:lnTo>
                        <a:lnTo>
                          <a:pt x="1363" y="66"/>
                        </a:lnTo>
                        <a:lnTo>
                          <a:pt x="1184" y="24"/>
                        </a:lnTo>
                        <a:lnTo>
                          <a:pt x="1005" y="6"/>
                        </a:lnTo>
                        <a:lnTo>
                          <a:pt x="837" y="0"/>
                        </a:lnTo>
                        <a:lnTo>
                          <a:pt x="676" y="12"/>
                        </a:lnTo>
                        <a:lnTo>
                          <a:pt x="526" y="48"/>
                        </a:lnTo>
                        <a:lnTo>
                          <a:pt x="389" y="102"/>
                        </a:lnTo>
                        <a:lnTo>
                          <a:pt x="263" y="174"/>
                        </a:lnTo>
                        <a:lnTo>
                          <a:pt x="155" y="264"/>
                        </a:lnTo>
                        <a:lnTo>
                          <a:pt x="114" y="312"/>
                        </a:lnTo>
                        <a:lnTo>
                          <a:pt x="72" y="366"/>
                        </a:lnTo>
                        <a:lnTo>
                          <a:pt x="0" y="486"/>
                        </a:lnTo>
                        <a:lnTo>
                          <a:pt x="0" y="498"/>
                        </a:lnTo>
                        <a:lnTo>
                          <a:pt x="72" y="372"/>
                        </a:lnTo>
                        <a:lnTo>
                          <a:pt x="161" y="264"/>
                        </a:lnTo>
                        <a:lnTo>
                          <a:pt x="269" y="174"/>
                        </a:lnTo>
                        <a:lnTo>
                          <a:pt x="395" y="102"/>
                        </a:lnTo>
                        <a:lnTo>
                          <a:pt x="526" y="48"/>
                        </a:lnTo>
                        <a:lnTo>
                          <a:pt x="676" y="18"/>
                        </a:lnTo>
                        <a:lnTo>
                          <a:pt x="837" y="6"/>
                        </a:lnTo>
                        <a:lnTo>
                          <a:pt x="1005" y="6"/>
                        </a:lnTo>
                        <a:lnTo>
                          <a:pt x="1184" y="30"/>
                        </a:lnTo>
                        <a:lnTo>
                          <a:pt x="1363" y="72"/>
                        </a:lnTo>
                        <a:lnTo>
                          <a:pt x="1555" y="132"/>
                        </a:lnTo>
                        <a:lnTo>
                          <a:pt x="1746" y="204"/>
                        </a:lnTo>
                        <a:lnTo>
                          <a:pt x="1943" y="294"/>
                        </a:lnTo>
                        <a:lnTo>
                          <a:pt x="2135" y="402"/>
                        </a:lnTo>
                        <a:lnTo>
                          <a:pt x="2332" y="528"/>
                        </a:lnTo>
                        <a:lnTo>
                          <a:pt x="2523" y="666"/>
                        </a:lnTo>
                        <a:lnTo>
                          <a:pt x="2715" y="821"/>
                        </a:lnTo>
                        <a:lnTo>
                          <a:pt x="2900" y="989"/>
                        </a:lnTo>
                        <a:lnTo>
                          <a:pt x="3127" y="1223"/>
                        </a:lnTo>
                        <a:lnTo>
                          <a:pt x="3235" y="1349"/>
                        </a:lnTo>
                        <a:lnTo>
                          <a:pt x="3336" y="1469"/>
                        </a:lnTo>
                        <a:lnTo>
                          <a:pt x="3426" y="1595"/>
                        </a:lnTo>
                        <a:lnTo>
                          <a:pt x="3510" y="1727"/>
                        </a:lnTo>
                        <a:lnTo>
                          <a:pt x="3593" y="1853"/>
                        </a:lnTo>
                        <a:lnTo>
                          <a:pt x="3665" y="1984"/>
                        </a:lnTo>
                        <a:lnTo>
                          <a:pt x="3731" y="2110"/>
                        </a:lnTo>
                        <a:lnTo>
                          <a:pt x="3785" y="2236"/>
                        </a:lnTo>
                        <a:lnTo>
                          <a:pt x="3833" y="2368"/>
                        </a:lnTo>
                        <a:lnTo>
                          <a:pt x="3875" y="2494"/>
                        </a:lnTo>
                        <a:lnTo>
                          <a:pt x="3910" y="2614"/>
                        </a:lnTo>
                        <a:lnTo>
                          <a:pt x="3934" y="2740"/>
                        </a:lnTo>
                        <a:lnTo>
                          <a:pt x="3946" y="2860"/>
                        </a:lnTo>
                        <a:lnTo>
                          <a:pt x="3952" y="2973"/>
                        </a:lnTo>
                        <a:lnTo>
                          <a:pt x="3946" y="3123"/>
                        </a:lnTo>
                        <a:lnTo>
                          <a:pt x="3922" y="3255"/>
                        </a:lnTo>
                        <a:lnTo>
                          <a:pt x="3886" y="3387"/>
                        </a:lnTo>
                        <a:lnTo>
                          <a:pt x="3833" y="3501"/>
                        </a:lnTo>
                        <a:lnTo>
                          <a:pt x="3886" y="3387"/>
                        </a:lnTo>
                        <a:lnTo>
                          <a:pt x="3928" y="3255"/>
                        </a:lnTo>
                        <a:lnTo>
                          <a:pt x="3946" y="3123"/>
                        </a:lnTo>
                        <a:lnTo>
                          <a:pt x="3952" y="297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63" name="Freeform 8"/>
                  <p:cNvSpPr>
                    <a:spLocks/>
                  </p:cNvSpPr>
                  <p:nvPr userDrawn="1"/>
                </p:nvSpPr>
                <p:spPr bwMode="hidden">
                  <a:xfrm>
                    <a:off x="406" y="953"/>
                    <a:ext cx="3803" cy="3363"/>
                  </a:xfrm>
                  <a:custGeom>
                    <a:avLst/>
                    <a:gdLst>
                      <a:gd name="T0" fmla="*/ 680 w 3791"/>
                      <a:gd name="T1" fmla="*/ 2416 h 3363"/>
                      <a:gd name="T2" fmla="*/ 421 w 3791"/>
                      <a:gd name="T3" fmla="*/ 2062 h 3363"/>
                      <a:gd name="T4" fmla="*/ 217 w 3791"/>
                      <a:gd name="T5" fmla="*/ 1703 h 3363"/>
                      <a:gd name="T6" fmla="*/ 78 w 3791"/>
                      <a:gd name="T7" fmla="*/ 1343 h 3363"/>
                      <a:gd name="T8" fmla="*/ 12 w 3791"/>
                      <a:gd name="T9" fmla="*/ 1001 h 3363"/>
                      <a:gd name="T10" fmla="*/ 18 w 3791"/>
                      <a:gd name="T11" fmla="*/ 701 h 3363"/>
                      <a:gd name="T12" fmla="*/ 96 w 3791"/>
                      <a:gd name="T13" fmla="*/ 450 h 3363"/>
                      <a:gd name="T14" fmla="*/ 241 w 3791"/>
                      <a:gd name="T15" fmla="*/ 246 h 3363"/>
                      <a:gd name="T16" fmla="*/ 584 w 3791"/>
                      <a:gd name="T17" fmla="*/ 48 h 3363"/>
                      <a:gd name="T18" fmla="*/ 1034 w 3791"/>
                      <a:gd name="T19" fmla="*/ 6 h 3363"/>
                      <a:gd name="T20" fmla="*/ 1553 w 3791"/>
                      <a:gd name="T21" fmla="*/ 120 h 3363"/>
                      <a:gd name="T22" fmla="*/ 2101 w 3791"/>
                      <a:gd name="T23" fmla="*/ 378 h 3363"/>
                      <a:gd name="T24" fmla="*/ 2647 w 3791"/>
                      <a:gd name="T25" fmla="*/ 773 h 3363"/>
                      <a:gd name="T26" fmla="*/ 3135 w 3791"/>
                      <a:gd name="T27" fmla="*/ 1265 h 3363"/>
                      <a:gd name="T28" fmla="*/ 3400 w 3791"/>
                      <a:gd name="T29" fmla="*/ 1625 h 3363"/>
                      <a:gd name="T30" fmla="*/ 3604 w 3791"/>
                      <a:gd name="T31" fmla="*/ 1984 h 3363"/>
                      <a:gd name="T32" fmla="*/ 3743 w 3791"/>
                      <a:gd name="T33" fmla="*/ 2344 h 3363"/>
                      <a:gd name="T34" fmla="*/ 3809 w 3791"/>
                      <a:gd name="T35" fmla="*/ 2686 h 3363"/>
                      <a:gd name="T36" fmla="*/ 3773 w 3791"/>
                      <a:gd name="T37" fmla="*/ 3105 h 3363"/>
                      <a:gd name="T38" fmla="*/ 3652 w 3791"/>
                      <a:gd name="T39" fmla="*/ 3363 h 3363"/>
                      <a:gd name="T40" fmla="*/ 3803 w 3791"/>
                      <a:gd name="T41" fmla="*/ 2967 h 3363"/>
                      <a:gd name="T42" fmla="*/ 3815 w 3791"/>
                      <a:gd name="T43" fmla="*/ 2794 h 3363"/>
                      <a:gd name="T44" fmla="*/ 3773 w 3791"/>
                      <a:gd name="T45" fmla="*/ 2458 h 3363"/>
                      <a:gd name="T46" fmla="*/ 3659 w 3791"/>
                      <a:gd name="T47" fmla="*/ 2104 h 3363"/>
                      <a:gd name="T48" fmla="*/ 3478 w 3791"/>
                      <a:gd name="T49" fmla="*/ 1739 h 3363"/>
                      <a:gd name="T50" fmla="*/ 3231 w 3791"/>
                      <a:gd name="T51" fmla="*/ 1385 h 3363"/>
                      <a:gd name="T52" fmla="*/ 2822 w 3791"/>
                      <a:gd name="T53" fmla="*/ 929 h 3363"/>
                      <a:gd name="T54" fmla="*/ 2286 w 3791"/>
                      <a:gd name="T55" fmla="*/ 492 h 3363"/>
                      <a:gd name="T56" fmla="*/ 1732 w 3791"/>
                      <a:gd name="T57" fmla="*/ 192 h 3363"/>
                      <a:gd name="T58" fmla="*/ 1198 w 3791"/>
                      <a:gd name="T59" fmla="*/ 24 h 3363"/>
                      <a:gd name="T60" fmla="*/ 721 w 3791"/>
                      <a:gd name="T61" fmla="*/ 12 h 3363"/>
                      <a:gd name="T62" fmla="*/ 337 w 3791"/>
                      <a:gd name="T63" fmla="*/ 162 h 3363"/>
                      <a:gd name="T64" fmla="*/ 132 w 3791"/>
                      <a:gd name="T65" fmla="*/ 378 h 3363"/>
                      <a:gd name="T66" fmla="*/ 36 w 3791"/>
                      <a:gd name="T67" fmla="*/ 612 h 3363"/>
                      <a:gd name="T68" fmla="*/ 0 w 3791"/>
                      <a:gd name="T69" fmla="*/ 893 h 3363"/>
                      <a:gd name="T70" fmla="*/ 42 w 3791"/>
                      <a:gd name="T71" fmla="*/ 1229 h 3363"/>
                      <a:gd name="T72" fmla="*/ 163 w 3791"/>
                      <a:gd name="T73" fmla="*/ 1583 h 3363"/>
                      <a:gd name="T74" fmla="*/ 343 w 3791"/>
                      <a:gd name="T75" fmla="*/ 1942 h 3363"/>
                      <a:gd name="T76" fmla="*/ 584 w 3791"/>
                      <a:gd name="T77" fmla="*/ 2302 h 3363"/>
                      <a:gd name="T78" fmla="*/ 993 w 3791"/>
                      <a:gd name="T79" fmla="*/ 2758 h 3363"/>
                      <a:gd name="T80" fmla="*/ 1606 w 3791"/>
                      <a:gd name="T81" fmla="*/ 3237 h 3363"/>
                      <a:gd name="T82" fmla="*/ 1606 w 3791"/>
                      <a:gd name="T83" fmla="*/ 3237 h 3363"/>
                      <a:gd name="T84" fmla="*/ 999 w 3791"/>
                      <a:gd name="T85" fmla="*/ 2758 h 336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3791" h="3363">
                        <a:moveTo>
                          <a:pt x="993" y="2758"/>
                        </a:moveTo>
                        <a:lnTo>
                          <a:pt x="777" y="2536"/>
                        </a:lnTo>
                        <a:lnTo>
                          <a:pt x="676" y="2416"/>
                        </a:lnTo>
                        <a:lnTo>
                          <a:pt x="586" y="2302"/>
                        </a:lnTo>
                        <a:lnTo>
                          <a:pt x="496" y="2182"/>
                        </a:lnTo>
                        <a:lnTo>
                          <a:pt x="419" y="2062"/>
                        </a:lnTo>
                        <a:lnTo>
                          <a:pt x="341" y="1942"/>
                        </a:lnTo>
                        <a:lnTo>
                          <a:pt x="275" y="1822"/>
                        </a:lnTo>
                        <a:lnTo>
                          <a:pt x="215" y="1703"/>
                        </a:lnTo>
                        <a:lnTo>
                          <a:pt x="161" y="1583"/>
                        </a:lnTo>
                        <a:lnTo>
                          <a:pt x="114" y="1463"/>
                        </a:lnTo>
                        <a:lnTo>
                          <a:pt x="78" y="1343"/>
                        </a:lnTo>
                        <a:lnTo>
                          <a:pt x="48" y="1229"/>
                        </a:lnTo>
                        <a:lnTo>
                          <a:pt x="24" y="1115"/>
                        </a:lnTo>
                        <a:lnTo>
                          <a:pt x="12" y="1001"/>
                        </a:lnTo>
                        <a:lnTo>
                          <a:pt x="6" y="893"/>
                        </a:lnTo>
                        <a:lnTo>
                          <a:pt x="12" y="797"/>
                        </a:lnTo>
                        <a:lnTo>
                          <a:pt x="18" y="701"/>
                        </a:lnTo>
                        <a:lnTo>
                          <a:pt x="42" y="612"/>
                        </a:lnTo>
                        <a:lnTo>
                          <a:pt x="66" y="528"/>
                        </a:lnTo>
                        <a:lnTo>
                          <a:pt x="96" y="450"/>
                        </a:lnTo>
                        <a:lnTo>
                          <a:pt x="138" y="378"/>
                        </a:lnTo>
                        <a:lnTo>
                          <a:pt x="185" y="306"/>
                        </a:lnTo>
                        <a:lnTo>
                          <a:pt x="239" y="246"/>
                        </a:lnTo>
                        <a:lnTo>
                          <a:pt x="341" y="162"/>
                        </a:lnTo>
                        <a:lnTo>
                          <a:pt x="454" y="96"/>
                        </a:lnTo>
                        <a:lnTo>
                          <a:pt x="580" y="48"/>
                        </a:lnTo>
                        <a:lnTo>
                          <a:pt x="723" y="18"/>
                        </a:lnTo>
                        <a:lnTo>
                          <a:pt x="867" y="6"/>
                        </a:lnTo>
                        <a:lnTo>
                          <a:pt x="1028" y="6"/>
                        </a:lnTo>
                        <a:lnTo>
                          <a:pt x="1196" y="30"/>
                        </a:lnTo>
                        <a:lnTo>
                          <a:pt x="1363" y="66"/>
                        </a:lnTo>
                        <a:lnTo>
                          <a:pt x="1543" y="120"/>
                        </a:lnTo>
                        <a:lnTo>
                          <a:pt x="1722" y="192"/>
                        </a:lnTo>
                        <a:lnTo>
                          <a:pt x="1901" y="282"/>
                        </a:lnTo>
                        <a:lnTo>
                          <a:pt x="2087" y="378"/>
                        </a:lnTo>
                        <a:lnTo>
                          <a:pt x="2272" y="498"/>
                        </a:lnTo>
                        <a:lnTo>
                          <a:pt x="2451" y="624"/>
                        </a:lnTo>
                        <a:lnTo>
                          <a:pt x="2631" y="773"/>
                        </a:lnTo>
                        <a:lnTo>
                          <a:pt x="2804" y="929"/>
                        </a:lnTo>
                        <a:lnTo>
                          <a:pt x="3019" y="1151"/>
                        </a:lnTo>
                        <a:lnTo>
                          <a:pt x="3115" y="1265"/>
                        </a:lnTo>
                        <a:lnTo>
                          <a:pt x="3211" y="1385"/>
                        </a:lnTo>
                        <a:lnTo>
                          <a:pt x="3295" y="1505"/>
                        </a:lnTo>
                        <a:lnTo>
                          <a:pt x="3378" y="1625"/>
                        </a:lnTo>
                        <a:lnTo>
                          <a:pt x="3450" y="1745"/>
                        </a:lnTo>
                        <a:lnTo>
                          <a:pt x="3522" y="1864"/>
                        </a:lnTo>
                        <a:lnTo>
                          <a:pt x="3582" y="1984"/>
                        </a:lnTo>
                        <a:lnTo>
                          <a:pt x="3635" y="2104"/>
                        </a:lnTo>
                        <a:lnTo>
                          <a:pt x="3677" y="2224"/>
                        </a:lnTo>
                        <a:lnTo>
                          <a:pt x="3719" y="2344"/>
                        </a:lnTo>
                        <a:lnTo>
                          <a:pt x="3749" y="2458"/>
                        </a:lnTo>
                        <a:lnTo>
                          <a:pt x="3773" y="2572"/>
                        </a:lnTo>
                        <a:lnTo>
                          <a:pt x="3785" y="2686"/>
                        </a:lnTo>
                        <a:lnTo>
                          <a:pt x="3791" y="2794"/>
                        </a:lnTo>
                        <a:lnTo>
                          <a:pt x="3779" y="2955"/>
                        </a:lnTo>
                        <a:lnTo>
                          <a:pt x="3749" y="3105"/>
                        </a:lnTo>
                        <a:lnTo>
                          <a:pt x="3695" y="3243"/>
                        </a:lnTo>
                        <a:lnTo>
                          <a:pt x="3623" y="3363"/>
                        </a:lnTo>
                        <a:lnTo>
                          <a:pt x="3629" y="3363"/>
                        </a:lnTo>
                        <a:lnTo>
                          <a:pt x="3701" y="3243"/>
                        </a:lnTo>
                        <a:lnTo>
                          <a:pt x="3749" y="3111"/>
                        </a:lnTo>
                        <a:lnTo>
                          <a:pt x="3779" y="2967"/>
                        </a:lnTo>
                        <a:lnTo>
                          <a:pt x="3791" y="2806"/>
                        </a:lnTo>
                        <a:lnTo>
                          <a:pt x="3791" y="2800"/>
                        </a:lnTo>
                        <a:lnTo>
                          <a:pt x="3791" y="2794"/>
                        </a:lnTo>
                        <a:lnTo>
                          <a:pt x="3785" y="2686"/>
                        </a:lnTo>
                        <a:lnTo>
                          <a:pt x="3773" y="2572"/>
                        </a:lnTo>
                        <a:lnTo>
                          <a:pt x="3749" y="2458"/>
                        </a:lnTo>
                        <a:lnTo>
                          <a:pt x="3719" y="2338"/>
                        </a:lnTo>
                        <a:lnTo>
                          <a:pt x="3683" y="2224"/>
                        </a:lnTo>
                        <a:lnTo>
                          <a:pt x="3635" y="2104"/>
                        </a:lnTo>
                        <a:lnTo>
                          <a:pt x="3582" y="1984"/>
                        </a:lnTo>
                        <a:lnTo>
                          <a:pt x="3522" y="1864"/>
                        </a:lnTo>
                        <a:lnTo>
                          <a:pt x="3456" y="1739"/>
                        </a:lnTo>
                        <a:lnTo>
                          <a:pt x="3378" y="1619"/>
                        </a:lnTo>
                        <a:lnTo>
                          <a:pt x="3300" y="1499"/>
                        </a:lnTo>
                        <a:lnTo>
                          <a:pt x="3211" y="1385"/>
                        </a:lnTo>
                        <a:lnTo>
                          <a:pt x="3121" y="1265"/>
                        </a:lnTo>
                        <a:lnTo>
                          <a:pt x="3019" y="1151"/>
                        </a:lnTo>
                        <a:lnTo>
                          <a:pt x="2804" y="929"/>
                        </a:lnTo>
                        <a:lnTo>
                          <a:pt x="2631" y="767"/>
                        </a:lnTo>
                        <a:lnTo>
                          <a:pt x="2451" y="624"/>
                        </a:lnTo>
                        <a:lnTo>
                          <a:pt x="2272" y="492"/>
                        </a:lnTo>
                        <a:lnTo>
                          <a:pt x="2087" y="378"/>
                        </a:lnTo>
                        <a:lnTo>
                          <a:pt x="1901" y="276"/>
                        </a:lnTo>
                        <a:lnTo>
                          <a:pt x="1722" y="192"/>
                        </a:lnTo>
                        <a:lnTo>
                          <a:pt x="1543" y="120"/>
                        </a:lnTo>
                        <a:lnTo>
                          <a:pt x="1363" y="66"/>
                        </a:lnTo>
                        <a:lnTo>
                          <a:pt x="1190" y="24"/>
                        </a:lnTo>
                        <a:lnTo>
                          <a:pt x="1028" y="6"/>
                        </a:lnTo>
                        <a:lnTo>
                          <a:pt x="867" y="0"/>
                        </a:lnTo>
                        <a:lnTo>
                          <a:pt x="717" y="12"/>
                        </a:lnTo>
                        <a:lnTo>
                          <a:pt x="580" y="42"/>
                        </a:lnTo>
                        <a:lnTo>
                          <a:pt x="448" y="90"/>
                        </a:lnTo>
                        <a:lnTo>
                          <a:pt x="335" y="162"/>
                        </a:lnTo>
                        <a:lnTo>
                          <a:pt x="233" y="246"/>
                        </a:lnTo>
                        <a:lnTo>
                          <a:pt x="179" y="306"/>
                        </a:lnTo>
                        <a:lnTo>
                          <a:pt x="132" y="378"/>
                        </a:lnTo>
                        <a:lnTo>
                          <a:pt x="90" y="450"/>
                        </a:lnTo>
                        <a:lnTo>
                          <a:pt x="60" y="528"/>
                        </a:lnTo>
                        <a:lnTo>
                          <a:pt x="36" y="612"/>
                        </a:lnTo>
                        <a:lnTo>
                          <a:pt x="12" y="701"/>
                        </a:lnTo>
                        <a:lnTo>
                          <a:pt x="6" y="797"/>
                        </a:lnTo>
                        <a:lnTo>
                          <a:pt x="0" y="893"/>
                        </a:lnTo>
                        <a:lnTo>
                          <a:pt x="6" y="1001"/>
                        </a:lnTo>
                        <a:lnTo>
                          <a:pt x="24" y="1115"/>
                        </a:lnTo>
                        <a:lnTo>
                          <a:pt x="42" y="1229"/>
                        </a:lnTo>
                        <a:lnTo>
                          <a:pt x="78" y="1343"/>
                        </a:lnTo>
                        <a:lnTo>
                          <a:pt x="114" y="1463"/>
                        </a:lnTo>
                        <a:lnTo>
                          <a:pt x="161" y="1583"/>
                        </a:lnTo>
                        <a:lnTo>
                          <a:pt x="215" y="1703"/>
                        </a:lnTo>
                        <a:lnTo>
                          <a:pt x="275" y="1822"/>
                        </a:lnTo>
                        <a:lnTo>
                          <a:pt x="341" y="1942"/>
                        </a:lnTo>
                        <a:lnTo>
                          <a:pt x="413" y="2062"/>
                        </a:lnTo>
                        <a:lnTo>
                          <a:pt x="496" y="2182"/>
                        </a:lnTo>
                        <a:lnTo>
                          <a:pt x="580" y="2302"/>
                        </a:lnTo>
                        <a:lnTo>
                          <a:pt x="676" y="2422"/>
                        </a:lnTo>
                        <a:lnTo>
                          <a:pt x="771" y="2536"/>
                        </a:lnTo>
                        <a:lnTo>
                          <a:pt x="987" y="2758"/>
                        </a:lnTo>
                        <a:lnTo>
                          <a:pt x="1184" y="2931"/>
                        </a:lnTo>
                        <a:lnTo>
                          <a:pt x="1387" y="3093"/>
                        </a:lnTo>
                        <a:lnTo>
                          <a:pt x="1596" y="3237"/>
                        </a:lnTo>
                        <a:lnTo>
                          <a:pt x="1800" y="3363"/>
                        </a:lnTo>
                        <a:lnTo>
                          <a:pt x="1806" y="3363"/>
                        </a:lnTo>
                        <a:lnTo>
                          <a:pt x="1596" y="3237"/>
                        </a:lnTo>
                        <a:lnTo>
                          <a:pt x="1393" y="3093"/>
                        </a:lnTo>
                        <a:lnTo>
                          <a:pt x="1190" y="2931"/>
                        </a:lnTo>
                        <a:lnTo>
                          <a:pt x="993" y="275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64" name="Freeform 9"/>
                  <p:cNvSpPr>
                    <a:spLocks/>
                  </p:cNvSpPr>
                  <p:nvPr userDrawn="1"/>
                </p:nvSpPr>
                <p:spPr bwMode="hidden">
                  <a:xfrm>
                    <a:off x="514" y="1091"/>
                    <a:ext cx="3538" cy="3225"/>
                  </a:xfrm>
                  <a:custGeom>
                    <a:avLst/>
                    <a:gdLst>
                      <a:gd name="T0" fmla="*/ 542 w 3527"/>
                      <a:gd name="T1" fmla="*/ 2146 h 3225"/>
                      <a:gd name="T2" fmla="*/ 319 w 3527"/>
                      <a:gd name="T3" fmla="*/ 1816 h 3225"/>
                      <a:gd name="T4" fmla="*/ 149 w 3527"/>
                      <a:gd name="T5" fmla="*/ 1481 h 3225"/>
                      <a:gd name="T6" fmla="*/ 41 w 3527"/>
                      <a:gd name="T7" fmla="*/ 1151 h 3225"/>
                      <a:gd name="T8" fmla="*/ 0 w 3527"/>
                      <a:gd name="T9" fmla="*/ 839 h 3225"/>
                      <a:gd name="T10" fmla="*/ 30 w 3527"/>
                      <a:gd name="T11" fmla="*/ 575 h 3225"/>
                      <a:gd name="T12" fmla="*/ 125 w 3527"/>
                      <a:gd name="T13" fmla="*/ 354 h 3225"/>
                      <a:gd name="T14" fmla="*/ 319 w 3527"/>
                      <a:gd name="T15" fmla="*/ 150 h 3225"/>
                      <a:gd name="T16" fmla="*/ 673 w 3527"/>
                      <a:gd name="T17" fmla="*/ 12 h 3225"/>
                      <a:gd name="T18" fmla="*/ 1118 w 3527"/>
                      <a:gd name="T19" fmla="*/ 24 h 3225"/>
                      <a:gd name="T20" fmla="*/ 1618 w 3527"/>
                      <a:gd name="T21" fmla="*/ 174 h 3225"/>
                      <a:gd name="T22" fmla="*/ 2130 w 3527"/>
                      <a:gd name="T23" fmla="*/ 456 h 3225"/>
                      <a:gd name="T24" fmla="*/ 2629 w 3527"/>
                      <a:gd name="T25" fmla="*/ 857 h 3225"/>
                      <a:gd name="T26" fmla="*/ 3093 w 3527"/>
                      <a:gd name="T27" fmla="*/ 1391 h 3225"/>
                      <a:gd name="T28" fmla="*/ 3296 w 3527"/>
                      <a:gd name="T29" fmla="*/ 1726 h 3225"/>
                      <a:gd name="T30" fmla="*/ 3448 w 3527"/>
                      <a:gd name="T31" fmla="*/ 2062 h 3225"/>
                      <a:gd name="T32" fmla="*/ 3531 w 3527"/>
                      <a:gd name="T33" fmla="*/ 2386 h 3225"/>
                      <a:gd name="T34" fmla="*/ 3543 w 3527"/>
                      <a:gd name="T35" fmla="*/ 2680 h 3225"/>
                      <a:gd name="T36" fmla="*/ 3496 w 3527"/>
                      <a:gd name="T37" fmla="*/ 2931 h 3225"/>
                      <a:gd name="T38" fmla="*/ 3381 w 3527"/>
                      <a:gd name="T39" fmla="*/ 3141 h 3225"/>
                      <a:gd name="T40" fmla="*/ 3302 w 3527"/>
                      <a:gd name="T41" fmla="*/ 3225 h 3225"/>
                      <a:gd name="T42" fmla="*/ 3332 w 3527"/>
                      <a:gd name="T43" fmla="*/ 3201 h 3225"/>
                      <a:gd name="T44" fmla="*/ 3466 w 3527"/>
                      <a:gd name="T45" fmla="*/ 3009 h 3225"/>
                      <a:gd name="T46" fmla="*/ 3537 w 3527"/>
                      <a:gd name="T47" fmla="*/ 2769 h 3225"/>
                      <a:gd name="T48" fmla="*/ 3543 w 3527"/>
                      <a:gd name="T49" fmla="*/ 2488 h 3225"/>
                      <a:gd name="T50" fmla="*/ 3484 w 3527"/>
                      <a:gd name="T51" fmla="*/ 2170 h 3225"/>
                      <a:gd name="T52" fmla="*/ 3356 w 3527"/>
                      <a:gd name="T53" fmla="*/ 1834 h 3225"/>
                      <a:gd name="T54" fmla="*/ 3165 w 3527"/>
                      <a:gd name="T55" fmla="*/ 1499 h 3225"/>
                      <a:gd name="T56" fmla="*/ 2834 w 3527"/>
                      <a:gd name="T57" fmla="*/ 1061 h 3225"/>
                      <a:gd name="T58" fmla="*/ 2298 w 3527"/>
                      <a:gd name="T59" fmla="*/ 575 h 3225"/>
                      <a:gd name="T60" fmla="*/ 1787 w 3527"/>
                      <a:gd name="T61" fmla="*/ 252 h 3225"/>
                      <a:gd name="T62" fmla="*/ 1281 w 3527"/>
                      <a:gd name="T63" fmla="*/ 60 h 3225"/>
                      <a:gd name="T64" fmla="*/ 813 w 3527"/>
                      <a:gd name="T65" fmla="*/ 0 h 3225"/>
                      <a:gd name="T66" fmla="*/ 420 w 3527"/>
                      <a:gd name="T67" fmla="*/ 84 h 3225"/>
                      <a:gd name="T68" fmla="*/ 169 w 3527"/>
                      <a:gd name="T69" fmla="*/ 288 h 3225"/>
                      <a:gd name="T70" fmla="*/ 53 w 3527"/>
                      <a:gd name="T71" fmla="*/ 498 h 3225"/>
                      <a:gd name="T72" fmla="*/ 0 w 3527"/>
                      <a:gd name="T73" fmla="*/ 749 h 3225"/>
                      <a:gd name="T74" fmla="*/ 18 w 3527"/>
                      <a:gd name="T75" fmla="*/ 1043 h 3225"/>
                      <a:gd name="T76" fmla="*/ 101 w 3527"/>
                      <a:gd name="T77" fmla="*/ 1373 h 3225"/>
                      <a:gd name="T78" fmla="*/ 253 w 3527"/>
                      <a:gd name="T79" fmla="*/ 1708 h 3225"/>
                      <a:gd name="T80" fmla="*/ 456 w 3527"/>
                      <a:gd name="T81" fmla="*/ 2038 h 3225"/>
                      <a:gd name="T82" fmla="*/ 920 w 3527"/>
                      <a:gd name="T83" fmla="*/ 2572 h 3225"/>
                      <a:gd name="T84" fmla="*/ 1263 w 3527"/>
                      <a:gd name="T85" fmla="*/ 2865 h 3225"/>
                      <a:gd name="T86" fmla="*/ 1618 w 3527"/>
                      <a:gd name="T87" fmla="*/ 3099 h 3225"/>
                      <a:gd name="T88" fmla="*/ 1865 w 3527"/>
                      <a:gd name="T89" fmla="*/ 3225 h 3225"/>
                      <a:gd name="T90" fmla="*/ 1504 w 3527"/>
                      <a:gd name="T91" fmla="*/ 3027 h 3225"/>
                      <a:gd name="T92" fmla="*/ 1150 w 3527"/>
                      <a:gd name="T93" fmla="*/ 2769 h 322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3527" h="3225">
                        <a:moveTo>
                          <a:pt x="914" y="2572"/>
                        </a:moveTo>
                        <a:lnTo>
                          <a:pt x="717" y="2362"/>
                        </a:lnTo>
                        <a:lnTo>
                          <a:pt x="538" y="2146"/>
                        </a:lnTo>
                        <a:lnTo>
                          <a:pt x="460" y="2038"/>
                        </a:lnTo>
                        <a:lnTo>
                          <a:pt x="382" y="1930"/>
                        </a:lnTo>
                        <a:lnTo>
                          <a:pt x="317" y="1816"/>
                        </a:lnTo>
                        <a:lnTo>
                          <a:pt x="251" y="1702"/>
                        </a:lnTo>
                        <a:lnTo>
                          <a:pt x="197" y="1589"/>
                        </a:lnTo>
                        <a:lnTo>
                          <a:pt x="149" y="1481"/>
                        </a:lnTo>
                        <a:lnTo>
                          <a:pt x="107" y="1367"/>
                        </a:lnTo>
                        <a:lnTo>
                          <a:pt x="71" y="1259"/>
                        </a:lnTo>
                        <a:lnTo>
                          <a:pt x="41" y="1151"/>
                        </a:lnTo>
                        <a:lnTo>
                          <a:pt x="18" y="1043"/>
                        </a:lnTo>
                        <a:lnTo>
                          <a:pt x="6" y="941"/>
                        </a:lnTo>
                        <a:lnTo>
                          <a:pt x="0" y="839"/>
                        </a:lnTo>
                        <a:lnTo>
                          <a:pt x="6" y="749"/>
                        </a:lnTo>
                        <a:lnTo>
                          <a:pt x="12" y="659"/>
                        </a:lnTo>
                        <a:lnTo>
                          <a:pt x="30" y="575"/>
                        </a:lnTo>
                        <a:lnTo>
                          <a:pt x="59" y="498"/>
                        </a:lnTo>
                        <a:lnTo>
                          <a:pt x="89" y="420"/>
                        </a:lnTo>
                        <a:lnTo>
                          <a:pt x="125" y="354"/>
                        </a:lnTo>
                        <a:lnTo>
                          <a:pt x="173" y="288"/>
                        </a:lnTo>
                        <a:lnTo>
                          <a:pt x="221" y="228"/>
                        </a:lnTo>
                        <a:lnTo>
                          <a:pt x="317" y="150"/>
                        </a:lnTo>
                        <a:lnTo>
                          <a:pt x="424" y="90"/>
                        </a:lnTo>
                        <a:lnTo>
                          <a:pt x="544" y="42"/>
                        </a:lnTo>
                        <a:lnTo>
                          <a:pt x="669" y="12"/>
                        </a:lnTo>
                        <a:lnTo>
                          <a:pt x="813" y="0"/>
                        </a:lnTo>
                        <a:lnTo>
                          <a:pt x="956" y="6"/>
                        </a:lnTo>
                        <a:lnTo>
                          <a:pt x="1112" y="24"/>
                        </a:lnTo>
                        <a:lnTo>
                          <a:pt x="1273" y="60"/>
                        </a:lnTo>
                        <a:lnTo>
                          <a:pt x="1441" y="114"/>
                        </a:lnTo>
                        <a:lnTo>
                          <a:pt x="1608" y="174"/>
                        </a:lnTo>
                        <a:lnTo>
                          <a:pt x="1775" y="258"/>
                        </a:lnTo>
                        <a:lnTo>
                          <a:pt x="1949" y="348"/>
                        </a:lnTo>
                        <a:lnTo>
                          <a:pt x="2116" y="456"/>
                        </a:lnTo>
                        <a:lnTo>
                          <a:pt x="2284" y="575"/>
                        </a:lnTo>
                        <a:lnTo>
                          <a:pt x="2451" y="713"/>
                        </a:lnTo>
                        <a:lnTo>
                          <a:pt x="2613" y="857"/>
                        </a:lnTo>
                        <a:lnTo>
                          <a:pt x="2810" y="1067"/>
                        </a:lnTo>
                        <a:lnTo>
                          <a:pt x="2989" y="1283"/>
                        </a:lnTo>
                        <a:lnTo>
                          <a:pt x="3073" y="1391"/>
                        </a:lnTo>
                        <a:lnTo>
                          <a:pt x="3145" y="1505"/>
                        </a:lnTo>
                        <a:lnTo>
                          <a:pt x="3216" y="1612"/>
                        </a:lnTo>
                        <a:lnTo>
                          <a:pt x="3276" y="1726"/>
                        </a:lnTo>
                        <a:lnTo>
                          <a:pt x="3330" y="1840"/>
                        </a:lnTo>
                        <a:lnTo>
                          <a:pt x="3384" y="1948"/>
                        </a:lnTo>
                        <a:lnTo>
                          <a:pt x="3426" y="2062"/>
                        </a:lnTo>
                        <a:lnTo>
                          <a:pt x="3462" y="2170"/>
                        </a:lnTo>
                        <a:lnTo>
                          <a:pt x="3491" y="2278"/>
                        </a:lnTo>
                        <a:lnTo>
                          <a:pt x="3509" y="2386"/>
                        </a:lnTo>
                        <a:lnTo>
                          <a:pt x="3521" y="2488"/>
                        </a:lnTo>
                        <a:lnTo>
                          <a:pt x="3527" y="2590"/>
                        </a:lnTo>
                        <a:lnTo>
                          <a:pt x="3521" y="2680"/>
                        </a:lnTo>
                        <a:lnTo>
                          <a:pt x="3515" y="2769"/>
                        </a:lnTo>
                        <a:lnTo>
                          <a:pt x="3497" y="2853"/>
                        </a:lnTo>
                        <a:lnTo>
                          <a:pt x="3474" y="2931"/>
                        </a:lnTo>
                        <a:lnTo>
                          <a:pt x="3438" y="3009"/>
                        </a:lnTo>
                        <a:lnTo>
                          <a:pt x="3402" y="3075"/>
                        </a:lnTo>
                        <a:lnTo>
                          <a:pt x="3360" y="3141"/>
                        </a:lnTo>
                        <a:lnTo>
                          <a:pt x="3306" y="3201"/>
                        </a:lnTo>
                        <a:lnTo>
                          <a:pt x="3294" y="3213"/>
                        </a:lnTo>
                        <a:lnTo>
                          <a:pt x="3282" y="3225"/>
                        </a:lnTo>
                        <a:lnTo>
                          <a:pt x="3288" y="3225"/>
                        </a:lnTo>
                        <a:lnTo>
                          <a:pt x="3300" y="3213"/>
                        </a:lnTo>
                        <a:lnTo>
                          <a:pt x="3312" y="3201"/>
                        </a:lnTo>
                        <a:lnTo>
                          <a:pt x="3366" y="3141"/>
                        </a:lnTo>
                        <a:lnTo>
                          <a:pt x="3408" y="3075"/>
                        </a:lnTo>
                        <a:lnTo>
                          <a:pt x="3444" y="3009"/>
                        </a:lnTo>
                        <a:lnTo>
                          <a:pt x="3474" y="2931"/>
                        </a:lnTo>
                        <a:lnTo>
                          <a:pt x="3497" y="2853"/>
                        </a:lnTo>
                        <a:lnTo>
                          <a:pt x="3515" y="2769"/>
                        </a:lnTo>
                        <a:lnTo>
                          <a:pt x="3527" y="2680"/>
                        </a:lnTo>
                        <a:lnTo>
                          <a:pt x="3527" y="2590"/>
                        </a:lnTo>
                        <a:lnTo>
                          <a:pt x="3521" y="2488"/>
                        </a:lnTo>
                        <a:lnTo>
                          <a:pt x="3509" y="2386"/>
                        </a:lnTo>
                        <a:lnTo>
                          <a:pt x="3491" y="2278"/>
                        </a:lnTo>
                        <a:lnTo>
                          <a:pt x="3462" y="2170"/>
                        </a:lnTo>
                        <a:lnTo>
                          <a:pt x="3426" y="2056"/>
                        </a:lnTo>
                        <a:lnTo>
                          <a:pt x="3384" y="1948"/>
                        </a:lnTo>
                        <a:lnTo>
                          <a:pt x="3336" y="1834"/>
                        </a:lnTo>
                        <a:lnTo>
                          <a:pt x="3276" y="1726"/>
                        </a:lnTo>
                        <a:lnTo>
                          <a:pt x="3216" y="1612"/>
                        </a:lnTo>
                        <a:lnTo>
                          <a:pt x="3145" y="1499"/>
                        </a:lnTo>
                        <a:lnTo>
                          <a:pt x="3073" y="1391"/>
                        </a:lnTo>
                        <a:lnTo>
                          <a:pt x="2989" y="1277"/>
                        </a:lnTo>
                        <a:lnTo>
                          <a:pt x="2816" y="1061"/>
                        </a:lnTo>
                        <a:lnTo>
                          <a:pt x="2613" y="857"/>
                        </a:lnTo>
                        <a:lnTo>
                          <a:pt x="2451" y="707"/>
                        </a:lnTo>
                        <a:lnTo>
                          <a:pt x="2284" y="575"/>
                        </a:lnTo>
                        <a:lnTo>
                          <a:pt x="2116" y="456"/>
                        </a:lnTo>
                        <a:lnTo>
                          <a:pt x="1949" y="348"/>
                        </a:lnTo>
                        <a:lnTo>
                          <a:pt x="1775" y="252"/>
                        </a:lnTo>
                        <a:lnTo>
                          <a:pt x="1608" y="174"/>
                        </a:lnTo>
                        <a:lnTo>
                          <a:pt x="1435" y="108"/>
                        </a:lnTo>
                        <a:lnTo>
                          <a:pt x="1273" y="60"/>
                        </a:lnTo>
                        <a:lnTo>
                          <a:pt x="1112" y="24"/>
                        </a:lnTo>
                        <a:lnTo>
                          <a:pt x="956" y="0"/>
                        </a:lnTo>
                        <a:lnTo>
                          <a:pt x="807" y="0"/>
                        </a:lnTo>
                        <a:lnTo>
                          <a:pt x="669" y="12"/>
                        </a:lnTo>
                        <a:lnTo>
                          <a:pt x="538" y="42"/>
                        </a:lnTo>
                        <a:lnTo>
                          <a:pt x="418" y="84"/>
                        </a:lnTo>
                        <a:lnTo>
                          <a:pt x="311" y="150"/>
                        </a:lnTo>
                        <a:lnTo>
                          <a:pt x="215" y="228"/>
                        </a:lnTo>
                        <a:lnTo>
                          <a:pt x="167" y="288"/>
                        </a:lnTo>
                        <a:lnTo>
                          <a:pt x="119" y="354"/>
                        </a:lnTo>
                        <a:lnTo>
                          <a:pt x="83" y="420"/>
                        </a:lnTo>
                        <a:lnTo>
                          <a:pt x="53" y="498"/>
                        </a:lnTo>
                        <a:lnTo>
                          <a:pt x="30" y="575"/>
                        </a:lnTo>
                        <a:lnTo>
                          <a:pt x="12" y="659"/>
                        </a:lnTo>
                        <a:lnTo>
                          <a:pt x="0" y="749"/>
                        </a:lnTo>
                        <a:lnTo>
                          <a:pt x="0" y="839"/>
                        </a:lnTo>
                        <a:lnTo>
                          <a:pt x="6" y="941"/>
                        </a:lnTo>
                        <a:lnTo>
                          <a:pt x="18" y="1043"/>
                        </a:lnTo>
                        <a:lnTo>
                          <a:pt x="35" y="1151"/>
                        </a:lnTo>
                        <a:lnTo>
                          <a:pt x="65" y="1259"/>
                        </a:lnTo>
                        <a:lnTo>
                          <a:pt x="101" y="1373"/>
                        </a:lnTo>
                        <a:lnTo>
                          <a:pt x="143" y="1481"/>
                        </a:lnTo>
                        <a:lnTo>
                          <a:pt x="191" y="1595"/>
                        </a:lnTo>
                        <a:lnTo>
                          <a:pt x="251" y="1708"/>
                        </a:lnTo>
                        <a:lnTo>
                          <a:pt x="311" y="1816"/>
                        </a:lnTo>
                        <a:lnTo>
                          <a:pt x="382" y="1930"/>
                        </a:lnTo>
                        <a:lnTo>
                          <a:pt x="454" y="2038"/>
                        </a:lnTo>
                        <a:lnTo>
                          <a:pt x="538" y="2152"/>
                        </a:lnTo>
                        <a:lnTo>
                          <a:pt x="717" y="2368"/>
                        </a:lnTo>
                        <a:lnTo>
                          <a:pt x="914" y="2572"/>
                        </a:lnTo>
                        <a:lnTo>
                          <a:pt x="1028" y="2674"/>
                        </a:lnTo>
                        <a:lnTo>
                          <a:pt x="1142" y="2775"/>
                        </a:lnTo>
                        <a:lnTo>
                          <a:pt x="1255" y="2865"/>
                        </a:lnTo>
                        <a:lnTo>
                          <a:pt x="1369" y="2949"/>
                        </a:lnTo>
                        <a:lnTo>
                          <a:pt x="1488" y="3027"/>
                        </a:lnTo>
                        <a:lnTo>
                          <a:pt x="1608" y="3099"/>
                        </a:lnTo>
                        <a:lnTo>
                          <a:pt x="1722" y="3165"/>
                        </a:lnTo>
                        <a:lnTo>
                          <a:pt x="1841" y="3225"/>
                        </a:lnTo>
                        <a:lnTo>
                          <a:pt x="1853" y="3225"/>
                        </a:lnTo>
                        <a:lnTo>
                          <a:pt x="1734" y="3165"/>
                        </a:lnTo>
                        <a:lnTo>
                          <a:pt x="1614" y="3099"/>
                        </a:lnTo>
                        <a:lnTo>
                          <a:pt x="1494" y="3027"/>
                        </a:lnTo>
                        <a:lnTo>
                          <a:pt x="1375" y="2949"/>
                        </a:lnTo>
                        <a:lnTo>
                          <a:pt x="1261" y="2865"/>
                        </a:lnTo>
                        <a:lnTo>
                          <a:pt x="1142" y="2769"/>
                        </a:lnTo>
                        <a:lnTo>
                          <a:pt x="914" y="2572"/>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65" name="Group 10"/>
                  <p:cNvGrpSpPr>
                    <a:grpSpLocks/>
                  </p:cNvGrpSpPr>
                  <p:nvPr userDrawn="1"/>
                </p:nvGrpSpPr>
                <p:grpSpPr bwMode="auto">
                  <a:xfrm>
                    <a:off x="0" y="522"/>
                    <a:ext cx="4751" cy="3794"/>
                    <a:chOff x="0" y="522"/>
                    <a:chExt cx="4751" cy="3794"/>
                  </a:xfrm>
                </p:grpSpPr>
                <p:sp>
                  <p:nvSpPr>
                    <p:cNvPr id="1066" name="Freeform 11"/>
                    <p:cNvSpPr>
                      <a:spLocks/>
                    </p:cNvSpPr>
                    <p:nvPr userDrawn="1"/>
                  </p:nvSpPr>
                  <p:spPr bwMode="hidden">
                    <a:xfrm>
                      <a:off x="400" y="522"/>
                      <a:ext cx="4264" cy="3794"/>
                    </a:xfrm>
                    <a:custGeom>
                      <a:avLst/>
                      <a:gdLst>
                        <a:gd name="T0" fmla="*/ 4271 w 4251"/>
                        <a:gd name="T1" fmla="*/ 3237 h 3794"/>
                        <a:gd name="T2" fmla="*/ 4229 w 4251"/>
                        <a:gd name="T3" fmla="*/ 2961 h 3794"/>
                        <a:gd name="T4" fmla="*/ 4146 w 4251"/>
                        <a:gd name="T5" fmla="*/ 2679 h 3794"/>
                        <a:gd name="T6" fmla="*/ 4024 w 4251"/>
                        <a:gd name="T7" fmla="*/ 2391 h 3794"/>
                        <a:gd name="T8" fmla="*/ 3869 w 4251"/>
                        <a:gd name="T9" fmla="*/ 2098 h 3794"/>
                        <a:gd name="T10" fmla="*/ 3681 w 4251"/>
                        <a:gd name="T11" fmla="*/ 1810 h 3794"/>
                        <a:gd name="T12" fmla="*/ 3460 w 4251"/>
                        <a:gd name="T13" fmla="*/ 1528 h 3794"/>
                        <a:gd name="T14" fmla="*/ 3213 w 4251"/>
                        <a:gd name="T15" fmla="*/ 1252 h 3794"/>
                        <a:gd name="T16" fmla="*/ 2876 w 4251"/>
                        <a:gd name="T17" fmla="*/ 935 h 3794"/>
                        <a:gd name="T18" fmla="*/ 2448 w 4251"/>
                        <a:gd name="T19" fmla="*/ 605 h 3794"/>
                        <a:gd name="T20" fmla="*/ 2003 w 4251"/>
                        <a:gd name="T21" fmla="*/ 341 h 3794"/>
                        <a:gd name="T22" fmla="*/ 1559 w 4251"/>
                        <a:gd name="T23" fmla="*/ 143 h 3794"/>
                        <a:gd name="T24" fmla="*/ 1130 w 4251"/>
                        <a:gd name="T25" fmla="*/ 35 h 3794"/>
                        <a:gd name="T26" fmla="*/ 745 w 4251"/>
                        <a:gd name="T27" fmla="*/ 0 h 3794"/>
                        <a:gd name="T28" fmla="*/ 403 w 4251"/>
                        <a:gd name="T29" fmla="*/ 47 h 3794"/>
                        <a:gd name="T30" fmla="*/ 120 w 4251"/>
                        <a:gd name="T31" fmla="*/ 173 h 3794"/>
                        <a:gd name="T32" fmla="*/ 0 w 4251"/>
                        <a:gd name="T33" fmla="*/ 269 h 3794"/>
                        <a:gd name="T34" fmla="*/ 265 w 4251"/>
                        <a:gd name="T35" fmla="*/ 101 h 3794"/>
                        <a:gd name="T36" fmla="*/ 590 w 4251"/>
                        <a:gd name="T37" fmla="*/ 18 h 3794"/>
                        <a:gd name="T38" fmla="*/ 963 w 4251"/>
                        <a:gd name="T39" fmla="*/ 18 h 3794"/>
                        <a:gd name="T40" fmla="*/ 1365 w 4251"/>
                        <a:gd name="T41" fmla="*/ 95 h 3794"/>
                        <a:gd name="T42" fmla="*/ 1792 w 4251"/>
                        <a:gd name="T43" fmla="*/ 245 h 3794"/>
                        <a:gd name="T44" fmla="*/ 2226 w 4251"/>
                        <a:gd name="T45" fmla="*/ 467 h 3794"/>
                        <a:gd name="T46" fmla="*/ 2659 w 4251"/>
                        <a:gd name="T47" fmla="*/ 761 h 3794"/>
                        <a:gd name="T48" fmla="*/ 3079 w 4251"/>
                        <a:gd name="T49" fmla="*/ 1120 h 3794"/>
                        <a:gd name="T50" fmla="*/ 3338 w 4251"/>
                        <a:gd name="T51" fmla="*/ 1390 h 3794"/>
                        <a:gd name="T52" fmla="*/ 3574 w 4251"/>
                        <a:gd name="T53" fmla="*/ 1666 h 3794"/>
                        <a:gd name="T54" fmla="*/ 3778 w 4251"/>
                        <a:gd name="T55" fmla="*/ 1954 h 3794"/>
                        <a:gd name="T56" fmla="*/ 3946 w 4251"/>
                        <a:gd name="T57" fmla="*/ 2247 h 3794"/>
                        <a:gd name="T58" fmla="*/ 4084 w 4251"/>
                        <a:gd name="T59" fmla="*/ 2535 h 3794"/>
                        <a:gd name="T60" fmla="*/ 4188 w 4251"/>
                        <a:gd name="T61" fmla="*/ 2823 h 3794"/>
                        <a:gd name="T62" fmla="*/ 4247 w 4251"/>
                        <a:gd name="T63" fmla="*/ 3105 h 3794"/>
                        <a:gd name="T64" fmla="*/ 4271 w 4251"/>
                        <a:gd name="T65" fmla="*/ 3368 h 3794"/>
                        <a:gd name="T66" fmla="*/ 4259 w 4251"/>
                        <a:gd name="T67" fmla="*/ 3590 h 3794"/>
                        <a:gd name="T68" fmla="*/ 4211 w 4251"/>
                        <a:gd name="T69" fmla="*/ 3794 h 3794"/>
                        <a:gd name="T70" fmla="*/ 4241 w 4251"/>
                        <a:gd name="T71" fmla="*/ 3692 h 3794"/>
                        <a:gd name="T72" fmla="*/ 4271 w 4251"/>
                        <a:gd name="T73" fmla="*/ 3482 h 3794"/>
                        <a:gd name="T74" fmla="*/ 4277 w 4251"/>
                        <a:gd name="T75" fmla="*/ 3368 h 379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251" h="3794">
                          <a:moveTo>
                            <a:pt x="4251" y="3368"/>
                          </a:moveTo>
                          <a:lnTo>
                            <a:pt x="4245" y="3237"/>
                          </a:lnTo>
                          <a:lnTo>
                            <a:pt x="4227" y="3099"/>
                          </a:lnTo>
                          <a:lnTo>
                            <a:pt x="4203" y="2961"/>
                          </a:lnTo>
                          <a:lnTo>
                            <a:pt x="4167" y="2823"/>
                          </a:lnTo>
                          <a:lnTo>
                            <a:pt x="4120" y="2679"/>
                          </a:lnTo>
                          <a:lnTo>
                            <a:pt x="4066" y="2535"/>
                          </a:lnTo>
                          <a:lnTo>
                            <a:pt x="4000" y="2391"/>
                          </a:lnTo>
                          <a:lnTo>
                            <a:pt x="3928" y="2247"/>
                          </a:lnTo>
                          <a:lnTo>
                            <a:pt x="3845" y="2098"/>
                          </a:lnTo>
                          <a:lnTo>
                            <a:pt x="3755" y="1954"/>
                          </a:lnTo>
                          <a:lnTo>
                            <a:pt x="3659" y="1810"/>
                          </a:lnTo>
                          <a:lnTo>
                            <a:pt x="3552" y="1666"/>
                          </a:lnTo>
                          <a:lnTo>
                            <a:pt x="3438" y="1528"/>
                          </a:lnTo>
                          <a:lnTo>
                            <a:pt x="3318" y="1390"/>
                          </a:lnTo>
                          <a:lnTo>
                            <a:pt x="3193" y="1252"/>
                          </a:lnTo>
                          <a:lnTo>
                            <a:pt x="3061" y="1120"/>
                          </a:lnTo>
                          <a:lnTo>
                            <a:pt x="2858" y="935"/>
                          </a:lnTo>
                          <a:lnTo>
                            <a:pt x="2649" y="761"/>
                          </a:lnTo>
                          <a:lnTo>
                            <a:pt x="2434" y="605"/>
                          </a:lnTo>
                          <a:lnTo>
                            <a:pt x="2212" y="467"/>
                          </a:lnTo>
                          <a:lnTo>
                            <a:pt x="1991" y="341"/>
                          </a:lnTo>
                          <a:lnTo>
                            <a:pt x="1770" y="233"/>
                          </a:lnTo>
                          <a:lnTo>
                            <a:pt x="1549" y="143"/>
                          </a:lnTo>
                          <a:lnTo>
                            <a:pt x="1327" y="77"/>
                          </a:lnTo>
                          <a:lnTo>
                            <a:pt x="1124" y="35"/>
                          </a:lnTo>
                          <a:lnTo>
                            <a:pt x="927" y="6"/>
                          </a:lnTo>
                          <a:lnTo>
                            <a:pt x="741" y="0"/>
                          </a:lnTo>
                          <a:lnTo>
                            <a:pt x="568" y="18"/>
                          </a:lnTo>
                          <a:lnTo>
                            <a:pt x="401" y="47"/>
                          </a:lnTo>
                          <a:lnTo>
                            <a:pt x="257" y="101"/>
                          </a:lnTo>
                          <a:lnTo>
                            <a:pt x="120" y="173"/>
                          </a:lnTo>
                          <a:lnTo>
                            <a:pt x="0" y="263"/>
                          </a:lnTo>
                          <a:lnTo>
                            <a:pt x="0" y="269"/>
                          </a:lnTo>
                          <a:lnTo>
                            <a:pt x="126" y="173"/>
                          </a:lnTo>
                          <a:lnTo>
                            <a:pt x="263" y="101"/>
                          </a:lnTo>
                          <a:lnTo>
                            <a:pt x="419" y="47"/>
                          </a:lnTo>
                          <a:lnTo>
                            <a:pt x="586" y="18"/>
                          </a:lnTo>
                          <a:lnTo>
                            <a:pt x="765" y="6"/>
                          </a:lnTo>
                          <a:lnTo>
                            <a:pt x="957" y="18"/>
                          </a:lnTo>
                          <a:lnTo>
                            <a:pt x="1154" y="47"/>
                          </a:lnTo>
                          <a:lnTo>
                            <a:pt x="1357" y="95"/>
                          </a:lnTo>
                          <a:lnTo>
                            <a:pt x="1567" y="161"/>
                          </a:lnTo>
                          <a:lnTo>
                            <a:pt x="1782" y="245"/>
                          </a:lnTo>
                          <a:lnTo>
                            <a:pt x="1997" y="347"/>
                          </a:lnTo>
                          <a:lnTo>
                            <a:pt x="2212" y="467"/>
                          </a:lnTo>
                          <a:lnTo>
                            <a:pt x="2428" y="605"/>
                          </a:lnTo>
                          <a:lnTo>
                            <a:pt x="2643" y="761"/>
                          </a:lnTo>
                          <a:lnTo>
                            <a:pt x="2858" y="935"/>
                          </a:lnTo>
                          <a:lnTo>
                            <a:pt x="3061" y="1120"/>
                          </a:lnTo>
                          <a:lnTo>
                            <a:pt x="3193" y="1252"/>
                          </a:lnTo>
                          <a:lnTo>
                            <a:pt x="3318" y="1390"/>
                          </a:lnTo>
                          <a:lnTo>
                            <a:pt x="3438" y="1528"/>
                          </a:lnTo>
                          <a:lnTo>
                            <a:pt x="3552" y="1666"/>
                          </a:lnTo>
                          <a:lnTo>
                            <a:pt x="3653" y="1810"/>
                          </a:lnTo>
                          <a:lnTo>
                            <a:pt x="3755" y="1954"/>
                          </a:lnTo>
                          <a:lnTo>
                            <a:pt x="3839" y="2104"/>
                          </a:lnTo>
                          <a:lnTo>
                            <a:pt x="3922" y="2247"/>
                          </a:lnTo>
                          <a:lnTo>
                            <a:pt x="3994" y="2391"/>
                          </a:lnTo>
                          <a:lnTo>
                            <a:pt x="4060" y="2535"/>
                          </a:lnTo>
                          <a:lnTo>
                            <a:pt x="4114" y="2679"/>
                          </a:lnTo>
                          <a:lnTo>
                            <a:pt x="4162" y="2823"/>
                          </a:lnTo>
                          <a:lnTo>
                            <a:pt x="4197" y="2967"/>
                          </a:lnTo>
                          <a:lnTo>
                            <a:pt x="4221" y="3105"/>
                          </a:lnTo>
                          <a:lnTo>
                            <a:pt x="4239" y="3237"/>
                          </a:lnTo>
                          <a:lnTo>
                            <a:pt x="4245" y="3368"/>
                          </a:lnTo>
                          <a:lnTo>
                            <a:pt x="4245" y="3482"/>
                          </a:lnTo>
                          <a:lnTo>
                            <a:pt x="4233" y="3590"/>
                          </a:lnTo>
                          <a:lnTo>
                            <a:pt x="4215" y="3692"/>
                          </a:lnTo>
                          <a:lnTo>
                            <a:pt x="4185" y="3794"/>
                          </a:lnTo>
                          <a:lnTo>
                            <a:pt x="4215" y="3692"/>
                          </a:lnTo>
                          <a:lnTo>
                            <a:pt x="4239" y="3590"/>
                          </a:lnTo>
                          <a:lnTo>
                            <a:pt x="4245" y="3482"/>
                          </a:lnTo>
                          <a:lnTo>
                            <a:pt x="4251" y="336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67" name="Group 12"/>
                    <p:cNvGrpSpPr>
                      <a:grpSpLocks/>
                    </p:cNvGrpSpPr>
                    <p:nvPr userDrawn="1"/>
                  </p:nvGrpSpPr>
                  <p:grpSpPr bwMode="auto">
                    <a:xfrm>
                      <a:off x="0" y="659"/>
                      <a:ext cx="4751" cy="3657"/>
                      <a:chOff x="0" y="659"/>
                      <a:chExt cx="4751" cy="3657"/>
                    </a:xfrm>
                  </p:grpSpPr>
                  <p:sp>
                    <p:nvSpPr>
                      <p:cNvPr id="1068" name="Freeform 13"/>
                      <p:cNvSpPr>
                        <a:spLocks/>
                      </p:cNvSpPr>
                      <p:nvPr userDrawn="1"/>
                    </p:nvSpPr>
                    <p:spPr bwMode="hidden">
                      <a:xfrm>
                        <a:off x="400" y="659"/>
                        <a:ext cx="4121" cy="3657"/>
                      </a:xfrm>
                      <a:custGeom>
                        <a:avLst/>
                        <a:gdLst>
                          <a:gd name="T0" fmla="*/ 163 w 4108"/>
                          <a:gd name="T1" fmla="*/ 186 h 3657"/>
                          <a:gd name="T2" fmla="*/ 444 w 4108"/>
                          <a:gd name="T3" fmla="*/ 54 h 3657"/>
                          <a:gd name="T4" fmla="*/ 775 w 4108"/>
                          <a:gd name="T5" fmla="*/ 6 h 3657"/>
                          <a:gd name="T6" fmla="*/ 1144 w 4108"/>
                          <a:gd name="T7" fmla="*/ 36 h 3657"/>
                          <a:gd name="T8" fmla="*/ 1547 w 4108"/>
                          <a:gd name="T9" fmla="*/ 144 h 3657"/>
                          <a:gd name="T10" fmla="*/ 1961 w 4108"/>
                          <a:gd name="T11" fmla="*/ 324 h 3657"/>
                          <a:gd name="T12" fmla="*/ 2383 w 4108"/>
                          <a:gd name="T13" fmla="*/ 570 h 3657"/>
                          <a:gd name="T14" fmla="*/ 2798 w 4108"/>
                          <a:gd name="T15" fmla="*/ 888 h 3657"/>
                          <a:gd name="T16" fmla="*/ 3123 w 4108"/>
                          <a:gd name="T17" fmla="*/ 1193 h 3657"/>
                          <a:gd name="T18" fmla="*/ 3358 w 4108"/>
                          <a:gd name="T19" fmla="*/ 1451 h 3657"/>
                          <a:gd name="T20" fmla="*/ 3562 w 4108"/>
                          <a:gd name="T21" fmla="*/ 1721 h 3657"/>
                          <a:gd name="T22" fmla="*/ 3743 w 4108"/>
                          <a:gd name="T23" fmla="*/ 1997 h 3657"/>
                          <a:gd name="T24" fmla="*/ 3887 w 4108"/>
                          <a:gd name="T25" fmla="*/ 2272 h 3657"/>
                          <a:gd name="T26" fmla="*/ 4002 w 4108"/>
                          <a:gd name="T27" fmla="*/ 2548 h 3657"/>
                          <a:gd name="T28" fmla="*/ 4086 w 4108"/>
                          <a:gd name="T29" fmla="*/ 2818 h 3657"/>
                          <a:gd name="T30" fmla="*/ 4128 w 4108"/>
                          <a:gd name="T31" fmla="*/ 3070 h 3657"/>
                          <a:gd name="T32" fmla="*/ 4128 w 4108"/>
                          <a:gd name="T33" fmla="*/ 3321 h 3657"/>
                          <a:gd name="T34" fmla="*/ 4086 w 4108"/>
                          <a:gd name="T35" fmla="*/ 3549 h 3657"/>
                          <a:gd name="T36" fmla="*/ 4056 w 4108"/>
                          <a:gd name="T37" fmla="*/ 3657 h 3657"/>
                          <a:gd name="T38" fmla="*/ 4116 w 4108"/>
                          <a:gd name="T39" fmla="*/ 3447 h 3657"/>
                          <a:gd name="T40" fmla="*/ 4134 w 4108"/>
                          <a:gd name="T41" fmla="*/ 3213 h 3657"/>
                          <a:gd name="T42" fmla="*/ 4128 w 4108"/>
                          <a:gd name="T43" fmla="*/ 3070 h 3657"/>
                          <a:gd name="T44" fmla="*/ 4086 w 4108"/>
                          <a:gd name="T45" fmla="*/ 2812 h 3657"/>
                          <a:gd name="T46" fmla="*/ 4008 w 4108"/>
                          <a:gd name="T47" fmla="*/ 2548 h 3657"/>
                          <a:gd name="T48" fmla="*/ 3893 w 4108"/>
                          <a:gd name="T49" fmla="*/ 2272 h 3657"/>
                          <a:gd name="T50" fmla="*/ 3749 w 4108"/>
                          <a:gd name="T51" fmla="*/ 1997 h 3657"/>
                          <a:gd name="T52" fmla="*/ 3568 w 4108"/>
                          <a:gd name="T53" fmla="*/ 1721 h 3657"/>
                          <a:gd name="T54" fmla="*/ 3364 w 4108"/>
                          <a:gd name="T55" fmla="*/ 1451 h 3657"/>
                          <a:gd name="T56" fmla="*/ 3129 w 4108"/>
                          <a:gd name="T57" fmla="*/ 1187 h 3657"/>
                          <a:gd name="T58" fmla="*/ 2810 w 4108"/>
                          <a:gd name="T59" fmla="*/ 888 h 3657"/>
                          <a:gd name="T60" fmla="*/ 2402 w 4108"/>
                          <a:gd name="T61" fmla="*/ 576 h 3657"/>
                          <a:gd name="T62" fmla="*/ 1979 w 4108"/>
                          <a:gd name="T63" fmla="*/ 330 h 3657"/>
                          <a:gd name="T64" fmla="*/ 1553 w 4108"/>
                          <a:gd name="T65" fmla="*/ 144 h 3657"/>
                          <a:gd name="T66" fmla="*/ 1138 w 4108"/>
                          <a:gd name="T67" fmla="*/ 30 h 3657"/>
                          <a:gd name="T68" fmla="*/ 757 w 4108"/>
                          <a:gd name="T69" fmla="*/ 0 h 3657"/>
                          <a:gd name="T70" fmla="*/ 433 w 4108"/>
                          <a:gd name="T71" fmla="*/ 54 h 3657"/>
                          <a:gd name="T72" fmla="*/ 163 w 4108"/>
                          <a:gd name="T73" fmla="*/ 186 h 3657"/>
                          <a:gd name="T74" fmla="*/ 24 w 4108"/>
                          <a:gd name="T75" fmla="*/ 306 h 3657"/>
                          <a:gd name="T76" fmla="*/ 0 w 4108"/>
                          <a:gd name="T77" fmla="*/ 336 h 3657"/>
                          <a:gd name="T78" fmla="*/ 48 w 4108"/>
                          <a:gd name="T79" fmla="*/ 282 h 365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108" h="3657">
                            <a:moveTo>
                              <a:pt x="48" y="282"/>
                            </a:moveTo>
                            <a:lnTo>
                              <a:pt x="161" y="186"/>
                            </a:lnTo>
                            <a:lnTo>
                              <a:pt x="293" y="108"/>
                            </a:lnTo>
                            <a:lnTo>
                              <a:pt x="442" y="54"/>
                            </a:lnTo>
                            <a:lnTo>
                              <a:pt x="598" y="18"/>
                            </a:lnTo>
                            <a:lnTo>
                              <a:pt x="771" y="6"/>
                            </a:lnTo>
                            <a:lnTo>
                              <a:pt x="951" y="12"/>
                            </a:lnTo>
                            <a:lnTo>
                              <a:pt x="1136" y="36"/>
                            </a:lnTo>
                            <a:lnTo>
                              <a:pt x="1333" y="84"/>
                            </a:lnTo>
                            <a:lnTo>
                              <a:pt x="1537" y="144"/>
                            </a:lnTo>
                            <a:lnTo>
                              <a:pt x="1740" y="222"/>
                            </a:lnTo>
                            <a:lnTo>
                              <a:pt x="1949" y="324"/>
                            </a:lnTo>
                            <a:lnTo>
                              <a:pt x="2158" y="438"/>
                            </a:lnTo>
                            <a:lnTo>
                              <a:pt x="2368" y="570"/>
                            </a:lnTo>
                            <a:lnTo>
                              <a:pt x="2577" y="720"/>
                            </a:lnTo>
                            <a:lnTo>
                              <a:pt x="2780" y="888"/>
                            </a:lnTo>
                            <a:lnTo>
                              <a:pt x="2978" y="1067"/>
                            </a:lnTo>
                            <a:lnTo>
                              <a:pt x="3103" y="1193"/>
                            </a:lnTo>
                            <a:lnTo>
                              <a:pt x="3223" y="1319"/>
                            </a:lnTo>
                            <a:lnTo>
                              <a:pt x="3336" y="1451"/>
                            </a:lnTo>
                            <a:lnTo>
                              <a:pt x="3444" y="1589"/>
                            </a:lnTo>
                            <a:lnTo>
                              <a:pt x="3540" y="1721"/>
                            </a:lnTo>
                            <a:lnTo>
                              <a:pt x="3635" y="1859"/>
                            </a:lnTo>
                            <a:lnTo>
                              <a:pt x="3719" y="1997"/>
                            </a:lnTo>
                            <a:lnTo>
                              <a:pt x="3797" y="2134"/>
                            </a:lnTo>
                            <a:lnTo>
                              <a:pt x="3863" y="2272"/>
                            </a:lnTo>
                            <a:lnTo>
                              <a:pt x="3928" y="2410"/>
                            </a:lnTo>
                            <a:lnTo>
                              <a:pt x="3976" y="2548"/>
                            </a:lnTo>
                            <a:lnTo>
                              <a:pt x="4024" y="2680"/>
                            </a:lnTo>
                            <a:lnTo>
                              <a:pt x="4060" y="2818"/>
                            </a:lnTo>
                            <a:lnTo>
                              <a:pt x="4084" y="2944"/>
                            </a:lnTo>
                            <a:lnTo>
                              <a:pt x="4102" y="3070"/>
                            </a:lnTo>
                            <a:lnTo>
                              <a:pt x="4108" y="3195"/>
                            </a:lnTo>
                            <a:lnTo>
                              <a:pt x="4102" y="3321"/>
                            </a:lnTo>
                            <a:lnTo>
                              <a:pt x="4090" y="3441"/>
                            </a:lnTo>
                            <a:lnTo>
                              <a:pt x="4060" y="3549"/>
                            </a:lnTo>
                            <a:lnTo>
                              <a:pt x="4024" y="3657"/>
                            </a:lnTo>
                            <a:lnTo>
                              <a:pt x="4030" y="3657"/>
                            </a:lnTo>
                            <a:lnTo>
                              <a:pt x="4066" y="3555"/>
                            </a:lnTo>
                            <a:lnTo>
                              <a:pt x="4090" y="3447"/>
                            </a:lnTo>
                            <a:lnTo>
                              <a:pt x="4102" y="3333"/>
                            </a:lnTo>
                            <a:lnTo>
                              <a:pt x="4108" y="3213"/>
                            </a:lnTo>
                            <a:lnTo>
                              <a:pt x="4108" y="3195"/>
                            </a:lnTo>
                            <a:lnTo>
                              <a:pt x="4102" y="3070"/>
                            </a:lnTo>
                            <a:lnTo>
                              <a:pt x="4084" y="2944"/>
                            </a:lnTo>
                            <a:lnTo>
                              <a:pt x="4060" y="2812"/>
                            </a:lnTo>
                            <a:lnTo>
                              <a:pt x="4024" y="2680"/>
                            </a:lnTo>
                            <a:lnTo>
                              <a:pt x="3982" y="2548"/>
                            </a:lnTo>
                            <a:lnTo>
                              <a:pt x="3928" y="2410"/>
                            </a:lnTo>
                            <a:lnTo>
                              <a:pt x="3869" y="2272"/>
                            </a:lnTo>
                            <a:lnTo>
                              <a:pt x="3803" y="2134"/>
                            </a:lnTo>
                            <a:lnTo>
                              <a:pt x="3725" y="1997"/>
                            </a:lnTo>
                            <a:lnTo>
                              <a:pt x="3641" y="1859"/>
                            </a:lnTo>
                            <a:lnTo>
                              <a:pt x="3546" y="1721"/>
                            </a:lnTo>
                            <a:lnTo>
                              <a:pt x="3450" y="1583"/>
                            </a:lnTo>
                            <a:lnTo>
                              <a:pt x="3342" y="1451"/>
                            </a:lnTo>
                            <a:lnTo>
                              <a:pt x="3229" y="1319"/>
                            </a:lnTo>
                            <a:lnTo>
                              <a:pt x="3109" y="1187"/>
                            </a:lnTo>
                            <a:lnTo>
                              <a:pt x="2984" y="1061"/>
                            </a:lnTo>
                            <a:lnTo>
                              <a:pt x="2792" y="888"/>
                            </a:lnTo>
                            <a:lnTo>
                              <a:pt x="2589" y="726"/>
                            </a:lnTo>
                            <a:lnTo>
                              <a:pt x="2386" y="576"/>
                            </a:lnTo>
                            <a:lnTo>
                              <a:pt x="2176" y="444"/>
                            </a:lnTo>
                            <a:lnTo>
                              <a:pt x="1967" y="330"/>
                            </a:lnTo>
                            <a:lnTo>
                              <a:pt x="1752" y="228"/>
                            </a:lnTo>
                            <a:lnTo>
                              <a:pt x="1543" y="144"/>
                            </a:lnTo>
                            <a:lnTo>
                              <a:pt x="1333" y="78"/>
                            </a:lnTo>
                            <a:lnTo>
                              <a:pt x="1130" y="30"/>
                            </a:lnTo>
                            <a:lnTo>
                              <a:pt x="939" y="6"/>
                            </a:lnTo>
                            <a:lnTo>
                              <a:pt x="753" y="0"/>
                            </a:lnTo>
                            <a:lnTo>
                              <a:pt x="586" y="18"/>
                            </a:lnTo>
                            <a:lnTo>
                              <a:pt x="431" y="54"/>
                            </a:lnTo>
                            <a:lnTo>
                              <a:pt x="287" y="108"/>
                            </a:lnTo>
                            <a:lnTo>
                              <a:pt x="161" y="186"/>
                            </a:lnTo>
                            <a:lnTo>
                              <a:pt x="48" y="282"/>
                            </a:lnTo>
                            <a:lnTo>
                              <a:pt x="24" y="306"/>
                            </a:lnTo>
                            <a:lnTo>
                              <a:pt x="0" y="330"/>
                            </a:lnTo>
                            <a:lnTo>
                              <a:pt x="0" y="336"/>
                            </a:lnTo>
                            <a:lnTo>
                              <a:pt x="24" y="312"/>
                            </a:lnTo>
                            <a:lnTo>
                              <a:pt x="48" y="282"/>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69" name="Group 14"/>
                      <p:cNvGrpSpPr>
                        <a:grpSpLocks/>
                      </p:cNvGrpSpPr>
                      <p:nvPr userDrawn="1"/>
                    </p:nvGrpSpPr>
                    <p:grpSpPr bwMode="auto">
                      <a:xfrm>
                        <a:off x="0" y="808"/>
                        <a:ext cx="4751" cy="3508"/>
                        <a:chOff x="-400" y="808"/>
                        <a:chExt cx="4751" cy="3508"/>
                      </a:xfrm>
                    </p:grpSpPr>
                    <p:sp>
                      <p:nvSpPr>
                        <p:cNvPr id="232463" name="Line 15"/>
                        <p:cNvSpPr>
                          <a:spLocks noChangeShapeType="1"/>
                        </p:cNvSpPr>
                        <p:nvPr userDrawn="1"/>
                      </p:nvSpPr>
                      <p:spPr bwMode="hidden">
                        <a:xfrm rot="1678521" flipH="1" flipV="1">
                          <a:off x="876" y="809"/>
                          <a:ext cx="1242" cy="191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64" name="Line 16"/>
                        <p:cNvSpPr>
                          <a:spLocks noChangeShapeType="1"/>
                        </p:cNvSpPr>
                        <p:nvPr userDrawn="1"/>
                      </p:nvSpPr>
                      <p:spPr bwMode="hidden">
                        <a:xfrm rot="1678521" flipH="1" flipV="1">
                          <a:off x="-210" y="2117"/>
                          <a:ext cx="1921" cy="37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65" name="Line 17"/>
                        <p:cNvSpPr>
                          <a:spLocks noChangeShapeType="1"/>
                        </p:cNvSpPr>
                        <p:nvPr userDrawn="1"/>
                      </p:nvSpPr>
                      <p:spPr bwMode="hidden">
                        <a:xfrm rot="1678521" flipH="1" flipV="1">
                          <a:off x="-257" y="1886"/>
                          <a:ext cx="2029" cy="59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66" name="Line 18"/>
                        <p:cNvSpPr>
                          <a:spLocks noChangeShapeType="1"/>
                        </p:cNvSpPr>
                        <p:nvPr userDrawn="1"/>
                      </p:nvSpPr>
                      <p:spPr bwMode="hidden">
                        <a:xfrm rot="1678521" flipH="1" flipV="1">
                          <a:off x="-327" y="1599"/>
                          <a:ext cx="2175" cy="85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67" name="Line 19"/>
                        <p:cNvSpPr>
                          <a:spLocks noChangeShapeType="1"/>
                        </p:cNvSpPr>
                        <p:nvPr userDrawn="1"/>
                      </p:nvSpPr>
                      <p:spPr bwMode="hidden">
                        <a:xfrm rot="1678521" flipH="1" flipV="1">
                          <a:off x="-400" y="1259"/>
                          <a:ext cx="2334" cy="116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68" name="Line 20"/>
                        <p:cNvSpPr>
                          <a:spLocks noChangeShapeType="1"/>
                        </p:cNvSpPr>
                        <p:nvPr userDrawn="1"/>
                      </p:nvSpPr>
                      <p:spPr bwMode="hidden">
                        <a:xfrm rot="1678521" flipH="1" flipV="1">
                          <a:off x="179" y="872"/>
                          <a:ext cx="1891" cy="168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69" name="Line 21"/>
                        <p:cNvSpPr>
                          <a:spLocks noChangeShapeType="1"/>
                        </p:cNvSpPr>
                        <p:nvPr userDrawn="1"/>
                      </p:nvSpPr>
                      <p:spPr bwMode="hidden">
                        <a:xfrm rot="1678521" flipH="1" flipV="1">
                          <a:off x="-150" y="2329"/>
                          <a:ext cx="1806" cy="19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70" name="Line 22"/>
                        <p:cNvSpPr>
                          <a:spLocks noChangeShapeType="1"/>
                        </p:cNvSpPr>
                        <p:nvPr userDrawn="1"/>
                      </p:nvSpPr>
                      <p:spPr bwMode="hidden">
                        <a:xfrm rot="1678521" flipH="1" flipV="1">
                          <a:off x="-109" y="2514"/>
                          <a:ext cx="1720" cy="3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71" name="Line 23"/>
                        <p:cNvSpPr>
                          <a:spLocks noChangeShapeType="1"/>
                        </p:cNvSpPr>
                        <p:nvPr userDrawn="1"/>
                      </p:nvSpPr>
                      <p:spPr bwMode="hidden">
                        <a:xfrm rot="1678521" flipH="1">
                          <a:off x="545" y="2785"/>
                          <a:ext cx="849" cy="80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72" name="Line 24"/>
                        <p:cNvSpPr>
                          <a:spLocks noChangeShapeType="1"/>
                        </p:cNvSpPr>
                        <p:nvPr userDrawn="1"/>
                      </p:nvSpPr>
                      <p:spPr bwMode="hidden">
                        <a:xfrm rot="1678521" flipH="1">
                          <a:off x="168" y="2669"/>
                          <a:ext cx="1295" cy="56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73" name="Line 25"/>
                        <p:cNvSpPr>
                          <a:spLocks noChangeShapeType="1"/>
                        </p:cNvSpPr>
                        <p:nvPr userDrawn="1"/>
                      </p:nvSpPr>
                      <p:spPr bwMode="hidden">
                        <a:xfrm rot="1678521" flipH="1">
                          <a:off x="-34" y="2588"/>
                          <a:ext cx="1576" cy="24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74" name="Line 26"/>
                        <p:cNvSpPr>
                          <a:spLocks noChangeShapeType="1"/>
                        </p:cNvSpPr>
                        <p:nvPr userDrawn="1"/>
                      </p:nvSpPr>
                      <p:spPr bwMode="hidden">
                        <a:xfrm rot="1678521" flipH="1">
                          <a:off x="1201" y="2985"/>
                          <a:ext cx="141" cy="104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75" name="Line 27"/>
                        <p:cNvSpPr>
                          <a:spLocks noChangeShapeType="1"/>
                        </p:cNvSpPr>
                        <p:nvPr userDrawn="1"/>
                      </p:nvSpPr>
                      <p:spPr bwMode="hidden">
                        <a:xfrm rot="1678521" flipH="1">
                          <a:off x="1292" y="3013"/>
                          <a:ext cx="47" cy="105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76" name="Line 28"/>
                        <p:cNvSpPr>
                          <a:spLocks noChangeShapeType="1"/>
                        </p:cNvSpPr>
                        <p:nvPr userDrawn="1"/>
                      </p:nvSpPr>
                      <p:spPr bwMode="hidden">
                        <a:xfrm rot="1678521">
                          <a:off x="1331" y="3034"/>
                          <a:ext cx="47" cy="108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77" name="Line 29"/>
                        <p:cNvSpPr>
                          <a:spLocks noChangeShapeType="1"/>
                        </p:cNvSpPr>
                        <p:nvPr userDrawn="1"/>
                      </p:nvSpPr>
                      <p:spPr bwMode="hidden">
                        <a:xfrm rot="1678521">
                          <a:off x="1325" y="3059"/>
                          <a:ext cx="145" cy="110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78" name="Line 30"/>
                        <p:cNvSpPr>
                          <a:spLocks noChangeShapeType="1"/>
                        </p:cNvSpPr>
                        <p:nvPr userDrawn="1"/>
                      </p:nvSpPr>
                      <p:spPr bwMode="hidden">
                        <a:xfrm rot="1678521">
                          <a:off x="1320" y="3090"/>
                          <a:ext cx="255" cy="112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79" name="Line 31"/>
                        <p:cNvSpPr>
                          <a:spLocks noChangeShapeType="1"/>
                        </p:cNvSpPr>
                        <p:nvPr userDrawn="1"/>
                      </p:nvSpPr>
                      <p:spPr bwMode="hidden">
                        <a:xfrm rot="1678521">
                          <a:off x="1314" y="3117"/>
                          <a:ext cx="365" cy="1143"/>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80" name="Line 32"/>
                        <p:cNvSpPr>
                          <a:spLocks noChangeShapeType="1"/>
                        </p:cNvSpPr>
                        <p:nvPr userDrawn="1"/>
                      </p:nvSpPr>
                      <p:spPr bwMode="hidden">
                        <a:xfrm rot="1678521">
                          <a:off x="1337" y="3181"/>
                          <a:ext cx="567" cy="1073"/>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81" name="Line 33"/>
                        <p:cNvSpPr>
                          <a:spLocks noChangeShapeType="1"/>
                        </p:cNvSpPr>
                        <p:nvPr userDrawn="1"/>
                      </p:nvSpPr>
                      <p:spPr bwMode="hidden">
                        <a:xfrm rot="1678521">
                          <a:off x="1354" y="3209"/>
                          <a:ext cx="663" cy="101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82" name="Line 34"/>
                        <p:cNvSpPr>
                          <a:spLocks noChangeShapeType="1"/>
                        </p:cNvSpPr>
                        <p:nvPr userDrawn="1"/>
                      </p:nvSpPr>
                      <p:spPr bwMode="hidden">
                        <a:xfrm rot="1678521">
                          <a:off x="1375" y="3238"/>
                          <a:ext cx="745" cy="957"/>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83" name="Line 35"/>
                        <p:cNvSpPr>
                          <a:spLocks noChangeShapeType="1"/>
                        </p:cNvSpPr>
                        <p:nvPr userDrawn="1"/>
                      </p:nvSpPr>
                      <p:spPr bwMode="hidden">
                        <a:xfrm rot="1678521">
                          <a:off x="1393" y="3266"/>
                          <a:ext cx="849" cy="90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84" name="Line 36"/>
                        <p:cNvSpPr>
                          <a:spLocks noChangeShapeType="1"/>
                        </p:cNvSpPr>
                        <p:nvPr userDrawn="1"/>
                      </p:nvSpPr>
                      <p:spPr bwMode="hidden">
                        <a:xfrm rot="1678521">
                          <a:off x="1412" y="3293"/>
                          <a:ext cx="950" cy="85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85" name="Line 37"/>
                        <p:cNvSpPr>
                          <a:spLocks noChangeShapeType="1"/>
                        </p:cNvSpPr>
                        <p:nvPr userDrawn="1"/>
                      </p:nvSpPr>
                      <p:spPr bwMode="hidden">
                        <a:xfrm rot="1678521">
                          <a:off x="1429" y="3321"/>
                          <a:ext cx="1056" cy="78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86" name="Line 38"/>
                        <p:cNvSpPr>
                          <a:spLocks noChangeShapeType="1"/>
                        </p:cNvSpPr>
                        <p:nvPr userDrawn="1"/>
                      </p:nvSpPr>
                      <p:spPr bwMode="hidden">
                        <a:xfrm rot="1678521">
                          <a:off x="1452" y="3356"/>
                          <a:ext cx="1173" cy="727"/>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87" name="Line 39"/>
                        <p:cNvSpPr>
                          <a:spLocks noChangeShapeType="1"/>
                        </p:cNvSpPr>
                        <p:nvPr userDrawn="1"/>
                      </p:nvSpPr>
                      <p:spPr bwMode="hidden">
                        <a:xfrm rot="1678521">
                          <a:off x="1469" y="3388"/>
                          <a:ext cx="1315" cy="66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88" name="Line 40"/>
                        <p:cNvSpPr>
                          <a:spLocks noChangeShapeType="1"/>
                        </p:cNvSpPr>
                        <p:nvPr userDrawn="1"/>
                      </p:nvSpPr>
                      <p:spPr bwMode="hidden">
                        <a:xfrm rot="1678521">
                          <a:off x="1493" y="3426"/>
                          <a:ext cx="1469" cy="58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89" name="Line 41"/>
                        <p:cNvSpPr>
                          <a:spLocks noChangeShapeType="1"/>
                        </p:cNvSpPr>
                        <p:nvPr userDrawn="1"/>
                      </p:nvSpPr>
                      <p:spPr bwMode="hidden">
                        <a:xfrm rot="1678521">
                          <a:off x="1511" y="3464"/>
                          <a:ext cx="1649" cy="49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90" name="Line 42"/>
                        <p:cNvSpPr>
                          <a:spLocks noChangeShapeType="1"/>
                        </p:cNvSpPr>
                        <p:nvPr userDrawn="1"/>
                      </p:nvSpPr>
                      <p:spPr bwMode="hidden">
                        <a:xfrm rot="1678521">
                          <a:off x="1528" y="3518"/>
                          <a:ext cx="1885" cy="38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91" name="Line 43"/>
                        <p:cNvSpPr>
                          <a:spLocks noChangeShapeType="1"/>
                        </p:cNvSpPr>
                        <p:nvPr userDrawn="1"/>
                      </p:nvSpPr>
                      <p:spPr bwMode="hidden">
                        <a:xfrm rot="1678521">
                          <a:off x="1552" y="3586"/>
                          <a:ext cx="2168" cy="24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92" name="Line 44"/>
                        <p:cNvSpPr>
                          <a:spLocks noChangeShapeType="1"/>
                        </p:cNvSpPr>
                        <p:nvPr userDrawn="1"/>
                      </p:nvSpPr>
                      <p:spPr bwMode="hidden">
                        <a:xfrm rot="1678521">
                          <a:off x="1577" y="3670"/>
                          <a:ext cx="2528" cy="6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93" name="Line 45"/>
                        <p:cNvSpPr>
                          <a:spLocks noChangeShapeType="1"/>
                        </p:cNvSpPr>
                        <p:nvPr userDrawn="1"/>
                      </p:nvSpPr>
                      <p:spPr bwMode="hidden">
                        <a:xfrm rot="1678521" flipV="1">
                          <a:off x="1621" y="3545"/>
                          <a:ext cx="2730" cy="17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94" name="Line 46"/>
                        <p:cNvSpPr>
                          <a:spLocks noChangeShapeType="1"/>
                        </p:cNvSpPr>
                        <p:nvPr userDrawn="1"/>
                      </p:nvSpPr>
                      <p:spPr bwMode="hidden">
                        <a:xfrm rot="1678521" flipV="1">
                          <a:off x="1682" y="3297"/>
                          <a:ext cx="2635" cy="40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95" name="Line 47"/>
                        <p:cNvSpPr>
                          <a:spLocks noChangeShapeType="1"/>
                        </p:cNvSpPr>
                        <p:nvPr userDrawn="1"/>
                      </p:nvSpPr>
                      <p:spPr bwMode="hidden">
                        <a:xfrm rot="1678521" flipV="1">
                          <a:off x="1782" y="2845"/>
                          <a:ext cx="2370" cy="78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96" name="Line 48"/>
                        <p:cNvSpPr>
                          <a:spLocks noChangeShapeType="1"/>
                        </p:cNvSpPr>
                        <p:nvPr userDrawn="1"/>
                      </p:nvSpPr>
                      <p:spPr bwMode="hidden">
                        <a:xfrm rot="1678521" flipV="1">
                          <a:off x="1960" y="1992"/>
                          <a:ext cx="1530" cy="1443"/>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497" name="Line 49"/>
                        <p:cNvSpPr>
                          <a:spLocks noChangeShapeType="1"/>
                        </p:cNvSpPr>
                        <p:nvPr userDrawn="1"/>
                      </p:nvSpPr>
                      <p:spPr bwMode="hidden">
                        <a:xfrm rot="1678521" flipV="1">
                          <a:off x="2014" y="1727"/>
                          <a:ext cx="1219" cy="1629"/>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105" name="Freeform 50"/>
                        <p:cNvSpPr>
                          <a:spLocks/>
                        </p:cNvSpPr>
                        <p:nvPr userDrawn="1"/>
                      </p:nvSpPr>
                      <p:spPr bwMode="hidden">
                        <a:xfrm>
                          <a:off x="0" y="2548"/>
                          <a:ext cx="1542" cy="1768"/>
                        </a:xfrm>
                        <a:custGeom>
                          <a:avLst/>
                          <a:gdLst>
                            <a:gd name="T0" fmla="*/ 915 w 1537"/>
                            <a:gd name="T1" fmla="*/ 1264 h 1768"/>
                            <a:gd name="T2" fmla="*/ 1064 w 1537"/>
                            <a:gd name="T3" fmla="*/ 1402 h 1768"/>
                            <a:gd name="T4" fmla="*/ 1222 w 1537"/>
                            <a:gd name="T5" fmla="*/ 1528 h 1768"/>
                            <a:gd name="T6" fmla="*/ 1377 w 1537"/>
                            <a:gd name="T7" fmla="*/ 1654 h 1768"/>
                            <a:gd name="T8" fmla="*/ 1541 w 1537"/>
                            <a:gd name="T9" fmla="*/ 1768 h 1768"/>
                            <a:gd name="T10" fmla="*/ 1547 w 1537"/>
                            <a:gd name="T11" fmla="*/ 1768 h 1768"/>
                            <a:gd name="T12" fmla="*/ 1383 w 1537"/>
                            <a:gd name="T13" fmla="*/ 1654 h 1768"/>
                            <a:gd name="T14" fmla="*/ 1228 w 1537"/>
                            <a:gd name="T15" fmla="*/ 1534 h 1768"/>
                            <a:gd name="T16" fmla="*/ 1070 w 1537"/>
                            <a:gd name="T17" fmla="*/ 1402 h 1768"/>
                            <a:gd name="T18" fmla="*/ 921 w 1537"/>
                            <a:gd name="T19" fmla="*/ 1258 h 1768"/>
                            <a:gd name="T20" fmla="*/ 769 w 1537"/>
                            <a:gd name="T21" fmla="*/ 1115 h 1768"/>
                            <a:gd name="T22" fmla="*/ 632 w 1537"/>
                            <a:gd name="T23" fmla="*/ 959 h 1768"/>
                            <a:gd name="T24" fmla="*/ 500 w 1537"/>
                            <a:gd name="T25" fmla="*/ 803 h 1768"/>
                            <a:gd name="T26" fmla="*/ 379 w 1537"/>
                            <a:gd name="T27" fmla="*/ 647 h 1768"/>
                            <a:gd name="T28" fmla="*/ 271 w 1537"/>
                            <a:gd name="T29" fmla="*/ 485 h 1768"/>
                            <a:gd name="T30" fmla="*/ 169 w 1537"/>
                            <a:gd name="T31" fmla="*/ 323 h 1768"/>
                            <a:gd name="T32" fmla="*/ 78 w 1537"/>
                            <a:gd name="T33" fmla="*/ 161 h 1768"/>
                            <a:gd name="T34" fmla="*/ 0 w 1537"/>
                            <a:gd name="T35" fmla="*/ 0 h 1768"/>
                            <a:gd name="T36" fmla="*/ 0 w 1537"/>
                            <a:gd name="T37" fmla="*/ 12 h 1768"/>
                            <a:gd name="T38" fmla="*/ 78 w 1537"/>
                            <a:gd name="T39" fmla="*/ 173 h 1768"/>
                            <a:gd name="T40" fmla="*/ 169 w 1537"/>
                            <a:gd name="T41" fmla="*/ 335 h 1768"/>
                            <a:gd name="T42" fmla="*/ 271 w 1537"/>
                            <a:gd name="T43" fmla="*/ 491 h 1768"/>
                            <a:gd name="T44" fmla="*/ 379 w 1537"/>
                            <a:gd name="T45" fmla="*/ 653 h 1768"/>
                            <a:gd name="T46" fmla="*/ 500 w 1537"/>
                            <a:gd name="T47" fmla="*/ 809 h 1768"/>
                            <a:gd name="T48" fmla="*/ 632 w 1537"/>
                            <a:gd name="T49" fmla="*/ 965 h 1768"/>
                            <a:gd name="T50" fmla="*/ 769 w 1537"/>
                            <a:gd name="T51" fmla="*/ 1121 h 1768"/>
                            <a:gd name="T52" fmla="*/ 915 w 1537"/>
                            <a:gd name="T53" fmla="*/ 1264 h 1768"/>
                            <a:gd name="T54" fmla="*/ 915 w 1537"/>
                            <a:gd name="T55" fmla="*/ 1264 h 176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537" h="1768">
                              <a:moveTo>
                                <a:pt x="909" y="1264"/>
                              </a:moveTo>
                              <a:lnTo>
                                <a:pt x="1058" y="1402"/>
                              </a:lnTo>
                              <a:lnTo>
                                <a:pt x="1214" y="1528"/>
                              </a:lnTo>
                              <a:lnTo>
                                <a:pt x="1369" y="1654"/>
                              </a:lnTo>
                              <a:lnTo>
                                <a:pt x="1531" y="1768"/>
                              </a:lnTo>
                              <a:lnTo>
                                <a:pt x="1537" y="1768"/>
                              </a:lnTo>
                              <a:lnTo>
                                <a:pt x="1375" y="1654"/>
                              </a:lnTo>
                              <a:lnTo>
                                <a:pt x="1220" y="1534"/>
                              </a:lnTo>
                              <a:lnTo>
                                <a:pt x="1064" y="1402"/>
                              </a:lnTo>
                              <a:lnTo>
                                <a:pt x="915" y="1258"/>
                              </a:lnTo>
                              <a:lnTo>
                                <a:pt x="765" y="1115"/>
                              </a:lnTo>
                              <a:lnTo>
                                <a:pt x="628" y="959"/>
                              </a:lnTo>
                              <a:lnTo>
                                <a:pt x="496" y="803"/>
                              </a:lnTo>
                              <a:lnTo>
                                <a:pt x="377" y="647"/>
                              </a:lnTo>
                              <a:lnTo>
                                <a:pt x="269" y="485"/>
                              </a:lnTo>
                              <a:lnTo>
                                <a:pt x="167" y="323"/>
                              </a:lnTo>
                              <a:lnTo>
                                <a:pt x="78" y="161"/>
                              </a:lnTo>
                              <a:lnTo>
                                <a:pt x="0" y="0"/>
                              </a:lnTo>
                              <a:lnTo>
                                <a:pt x="0" y="12"/>
                              </a:lnTo>
                              <a:lnTo>
                                <a:pt x="78" y="173"/>
                              </a:lnTo>
                              <a:lnTo>
                                <a:pt x="167" y="335"/>
                              </a:lnTo>
                              <a:lnTo>
                                <a:pt x="269" y="491"/>
                              </a:lnTo>
                              <a:lnTo>
                                <a:pt x="377" y="653"/>
                              </a:lnTo>
                              <a:lnTo>
                                <a:pt x="496" y="809"/>
                              </a:lnTo>
                              <a:lnTo>
                                <a:pt x="628" y="965"/>
                              </a:lnTo>
                              <a:lnTo>
                                <a:pt x="765" y="1121"/>
                              </a:lnTo>
                              <a:lnTo>
                                <a:pt x="909" y="1264"/>
                              </a:lnTo>
                              <a:close/>
                            </a:path>
                          </a:pathLst>
                        </a:custGeom>
                        <a:solidFill>
                          <a:schemeClr val="accent2"/>
                        </a:solidFill>
                        <a:ln w="9525">
                          <a:solidFill>
                            <a:schemeClr val="accent2"/>
                          </a:solidFill>
                          <a:round/>
                          <a:headEnd/>
                          <a:tailEnd/>
                        </a:ln>
                      </p:spPr>
                      <p:txBody>
                        <a:bodyPr/>
                        <a:lstStyle/>
                        <a:p>
                          <a:endParaRPr lang="en-US"/>
                        </a:p>
                      </p:txBody>
                    </p:sp>
                    <p:grpSp>
                      <p:nvGrpSpPr>
                        <p:cNvPr id="1106" name="Group 51"/>
                        <p:cNvGrpSpPr>
                          <a:grpSpLocks/>
                        </p:cNvGrpSpPr>
                        <p:nvPr userDrawn="1"/>
                      </p:nvGrpSpPr>
                      <p:grpSpPr bwMode="auto">
                        <a:xfrm>
                          <a:off x="0" y="1812"/>
                          <a:ext cx="3672" cy="2049"/>
                          <a:chOff x="5" y="1816"/>
                          <a:chExt cx="3672" cy="2049"/>
                        </a:xfrm>
                      </p:grpSpPr>
                      <p:sp>
                        <p:nvSpPr>
                          <p:cNvPr id="232500" name="Oval 52"/>
                          <p:cNvSpPr>
                            <a:spLocks noChangeArrowheads="1"/>
                          </p:cNvSpPr>
                          <p:nvPr userDrawn="1"/>
                        </p:nvSpPr>
                        <p:spPr bwMode="hidden">
                          <a:xfrm rot="-2819839">
                            <a:off x="1544" y="2870"/>
                            <a:ext cx="161" cy="280"/>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32501" name="Oval 53"/>
                          <p:cNvSpPr>
                            <a:spLocks noChangeArrowheads="1"/>
                          </p:cNvSpPr>
                          <p:nvPr userDrawn="1"/>
                        </p:nvSpPr>
                        <p:spPr bwMode="hidden">
                          <a:xfrm rot="-2819839">
                            <a:off x="1490" y="2750"/>
                            <a:ext cx="281" cy="503"/>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32502" name="Oval 54"/>
                          <p:cNvSpPr>
                            <a:spLocks noChangeArrowheads="1"/>
                          </p:cNvSpPr>
                          <p:nvPr userDrawn="1"/>
                        </p:nvSpPr>
                        <p:spPr bwMode="hidden">
                          <a:xfrm rot="-2819839">
                            <a:off x="1415" y="2563"/>
                            <a:ext cx="471" cy="813"/>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32503" name="Oval 55"/>
                          <p:cNvSpPr>
                            <a:spLocks noChangeArrowheads="1"/>
                          </p:cNvSpPr>
                          <p:nvPr userDrawn="1"/>
                        </p:nvSpPr>
                        <p:spPr bwMode="hidden">
                          <a:xfrm rot="-2819839">
                            <a:off x="1357" y="2400"/>
                            <a:ext cx="623" cy="1129"/>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32504" name="Oval 56"/>
                          <p:cNvSpPr>
                            <a:spLocks noChangeArrowheads="1"/>
                          </p:cNvSpPr>
                          <p:nvPr userDrawn="1"/>
                        </p:nvSpPr>
                        <p:spPr bwMode="hidden">
                          <a:xfrm rot="-2819839">
                            <a:off x="1294" y="2200"/>
                            <a:ext cx="786" cy="1467"/>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32505" name="Oval 57"/>
                          <p:cNvSpPr>
                            <a:spLocks noChangeArrowheads="1"/>
                          </p:cNvSpPr>
                          <p:nvPr userDrawn="1"/>
                        </p:nvSpPr>
                        <p:spPr bwMode="hidden">
                          <a:xfrm rot="-2819839">
                            <a:off x="1238" y="2040"/>
                            <a:ext cx="972" cy="1779"/>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32506" name="Oval 58"/>
                          <p:cNvSpPr>
                            <a:spLocks noChangeArrowheads="1"/>
                          </p:cNvSpPr>
                          <p:nvPr userDrawn="1"/>
                        </p:nvSpPr>
                        <p:spPr bwMode="hidden">
                          <a:xfrm rot="-2819839">
                            <a:off x="1156" y="1866"/>
                            <a:ext cx="1167" cy="2094"/>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32507" name="Oval 59"/>
                          <p:cNvSpPr>
                            <a:spLocks noChangeArrowheads="1"/>
                          </p:cNvSpPr>
                          <p:nvPr userDrawn="1"/>
                        </p:nvSpPr>
                        <p:spPr bwMode="hidden">
                          <a:xfrm rot="-2819839">
                            <a:off x="1085" y="1698"/>
                            <a:ext cx="1346" cy="2398"/>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32508" name="Oval 60"/>
                          <p:cNvSpPr>
                            <a:spLocks noChangeArrowheads="1"/>
                          </p:cNvSpPr>
                          <p:nvPr userDrawn="1"/>
                        </p:nvSpPr>
                        <p:spPr bwMode="hidden">
                          <a:xfrm rot="-2819839">
                            <a:off x="999" y="1537"/>
                            <a:ext cx="1563" cy="2696"/>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32509" name="Oval 61"/>
                          <p:cNvSpPr>
                            <a:spLocks noChangeArrowheads="1"/>
                          </p:cNvSpPr>
                          <p:nvPr userDrawn="1"/>
                        </p:nvSpPr>
                        <p:spPr bwMode="hidden">
                          <a:xfrm rot="-2819839">
                            <a:off x="934" y="1358"/>
                            <a:ext cx="1711" cy="3016"/>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32510" name="Oval 62"/>
                          <p:cNvSpPr>
                            <a:spLocks noChangeArrowheads="1"/>
                          </p:cNvSpPr>
                          <p:nvPr userDrawn="1"/>
                        </p:nvSpPr>
                        <p:spPr bwMode="hidden">
                          <a:xfrm rot="-2865139">
                            <a:off x="877" y="1187"/>
                            <a:ext cx="1880" cy="3345"/>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32511" name="Oval 63"/>
                          <p:cNvSpPr>
                            <a:spLocks noChangeArrowheads="1"/>
                          </p:cNvSpPr>
                          <p:nvPr userDrawn="1"/>
                        </p:nvSpPr>
                        <p:spPr bwMode="hidden">
                          <a:xfrm rot="-2780025">
                            <a:off x="818" y="1003"/>
                            <a:ext cx="2049" cy="3672"/>
                          </a:xfrm>
                          <a:prstGeom prst="ellipse">
                            <a:avLst/>
                          </a:prstGeom>
                          <a:noFill/>
                          <a:ln w="9525">
                            <a:solidFill>
                              <a:schemeClr val="accent2"/>
                            </a:solidFill>
                            <a:round/>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
                      <p:nvSpPr>
                        <p:cNvPr id="232512" name="Line 64"/>
                        <p:cNvSpPr>
                          <a:spLocks noChangeShapeType="1"/>
                        </p:cNvSpPr>
                        <p:nvPr userDrawn="1"/>
                      </p:nvSpPr>
                      <p:spPr bwMode="hidden">
                        <a:xfrm flipV="1">
                          <a:off x="1656" y="1164"/>
                          <a:ext cx="831" cy="177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13" name="Line 65"/>
                        <p:cNvSpPr>
                          <a:spLocks noChangeShapeType="1"/>
                        </p:cNvSpPr>
                        <p:nvPr userDrawn="1"/>
                      </p:nvSpPr>
                      <p:spPr bwMode="hidden">
                        <a:xfrm rot="615780" flipV="1">
                          <a:off x="1811" y="1299"/>
                          <a:ext cx="819" cy="172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14" name="Line 66"/>
                        <p:cNvSpPr>
                          <a:spLocks noChangeShapeType="1"/>
                        </p:cNvSpPr>
                        <p:nvPr userDrawn="1"/>
                      </p:nvSpPr>
                      <p:spPr bwMode="hidden">
                        <a:xfrm rot="1139441" flipV="1">
                          <a:off x="1963" y="1148"/>
                          <a:ext cx="383" cy="189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15" name="Line 67"/>
                        <p:cNvSpPr>
                          <a:spLocks noChangeShapeType="1"/>
                        </p:cNvSpPr>
                        <p:nvPr userDrawn="1"/>
                      </p:nvSpPr>
                      <p:spPr bwMode="hidden">
                        <a:xfrm rot="1061104" flipV="1">
                          <a:off x="1921" y="1332"/>
                          <a:ext cx="744" cy="176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16" name="Line 68"/>
                        <p:cNvSpPr>
                          <a:spLocks noChangeShapeType="1"/>
                        </p:cNvSpPr>
                        <p:nvPr userDrawn="1"/>
                      </p:nvSpPr>
                      <p:spPr bwMode="hidden">
                        <a:xfrm rot="2202167" flipV="1">
                          <a:off x="2217" y="1314"/>
                          <a:ext cx="311" cy="1917"/>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17" name="Line 69"/>
                        <p:cNvSpPr>
                          <a:spLocks noChangeShapeType="1"/>
                        </p:cNvSpPr>
                        <p:nvPr userDrawn="1"/>
                      </p:nvSpPr>
                      <p:spPr bwMode="hidden">
                        <a:xfrm rot="1678521" flipV="1">
                          <a:off x="2039" y="1549"/>
                          <a:ext cx="895" cy="172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18" name="Line 70"/>
                        <p:cNvSpPr>
                          <a:spLocks noChangeShapeType="1"/>
                        </p:cNvSpPr>
                        <p:nvPr userDrawn="1"/>
                      </p:nvSpPr>
                      <p:spPr bwMode="hidden">
                        <a:xfrm rot="1678521" flipV="1">
                          <a:off x="2024" y="1649"/>
                          <a:ext cx="1049" cy="166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19" name="Line 71"/>
                        <p:cNvSpPr>
                          <a:spLocks noChangeShapeType="1"/>
                        </p:cNvSpPr>
                        <p:nvPr userDrawn="1"/>
                      </p:nvSpPr>
                      <p:spPr bwMode="hidden">
                        <a:xfrm rot="1678521" flipV="1">
                          <a:off x="1985" y="1876"/>
                          <a:ext cx="1357" cy="151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20" name="Line 72"/>
                        <p:cNvSpPr>
                          <a:spLocks noChangeShapeType="1"/>
                        </p:cNvSpPr>
                        <p:nvPr userDrawn="1"/>
                      </p:nvSpPr>
                      <p:spPr bwMode="hidden">
                        <a:xfrm rot="1678521" flipV="1">
                          <a:off x="1936" y="2115"/>
                          <a:ext cx="1686" cy="135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21" name="Line 73"/>
                        <p:cNvSpPr>
                          <a:spLocks noChangeShapeType="1"/>
                        </p:cNvSpPr>
                        <p:nvPr userDrawn="1"/>
                      </p:nvSpPr>
                      <p:spPr bwMode="hidden">
                        <a:xfrm rot="1678521" flipV="1">
                          <a:off x="1897" y="2287"/>
                          <a:ext cx="1880" cy="122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22" name="Line 74"/>
                        <p:cNvSpPr>
                          <a:spLocks noChangeShapeType="1"/>
                        </p:cNvSpPr>
                        <p:nvPr userDrawn="1"/>
                      </p:nvSpPr>
                      <p:spPr bwMode="hidden">
                        <a:xfrm rot="1678521" flipV="1">
                          <a:off x="1855" y="2458"/>
                          <a:ext cx="2060" cy="109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23" name="Line 75"/>
                        <p:cNvSpPr>
                          <a:spLocks noChangeShapeType="1"/>
                        </p:cNvSpPr>
                        <p:nvPr userDrawn="1"/>
                      </p:nvSpPr>
                      <p:spPr bwMode="hidden">
                        <a:xfrm rot="1678521" flipV="1">
                          <a:off x="1823" y="2640"/>
                          <a:ext cx="2224" cy="95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24" name="Line 76"/>
                        <p:cNvSpPr>
                          <a:spLocks noChangeShapeType="1"/>
                        </p:cNvSpPr>
                        <p:nvPr userDrawn="1"/>
                      </p:nvSpPr>
                      <p:spPr bwMode="hidden">
                        <a:xfrm rot="1678521" flipV="1">
                          <a:off x="1737" y="3059"/>
                          <a:ext cx="2520" cy="61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25" name="Line 77"/>
                        <p:cNvSpPr>
                          <a:spLocks noChangeShapeType="1"/>
                        </p:cNvSpPr>
                        <p:nvPr userDrawn="1"/>
                      </p:nvSpPr>
                      <p:spPr bwMode="hidden">
                        <a:xfrm rot="1678521">
                          <a:off x="1324" y="3150"/>
                          <a:ext cx="472" cy="112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26" name="Line 78"/>
                        <p:cNvSpPr>
                          <a:spLocks noChangeShapeType="1"/>
                        </p:cNvSpPr>
                        <p:nvPr userDrawn="1"/>
                      </p:nvSpPr>
                      <p:spPr bwMode="hidden">
                        <a:xfrm rot="1678521" flipH="1">
                          <a:off x="1121" y="2961"/>
                          <a:ext cx="220" cy="101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27" name="Line 79"/>
                        <p:cNvSpPr>
                          <a:spLocks noChangeShapeType="1"/>
                        </p:cNvSpPr>
                        <p:nvPr userDrawn="1"/>
                      </p:nvSpPr>
                      <p:spPr bwMode="hidden">
                        <a:xfrm rot="1678521" flipH="1">
                          <a:off x="1041" y="2935"/>
                          <a:ext cx="304" cy="99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28" name="Line 80"/>
                        <p:cNvSpPr>
                          <a:spLocks noChangeShapeType="1"/>
                        </p:cNvSpPr>
                        <p:nvPr userDrawn="1"/>
                      </p:nvSpPr>
                      <p:spPr bwMode="hidden">
                        <a:xfrm rot="1678521" flipH="1">
                          <a:off x="957" y="2910"/>
                          <a:ext cx="394" cy="97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29" name="Line 81"/>
                        <p:cNvSpPr>
                          <a:spLocks noChangeShapeType="1"/>
                        </p:cNvSpPr>
                        <p:nvPr userDrawn="1"/>
                      </p:nvSpPr>
                      <p:spPr bwMode="hidden">
                        <a:xfrm rot="1678521" flipH="1">
                          <a:off x="880" y="2885"/>
                          <a:ext cx="478" cy="943"/>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30" name="Line 82"/>
                        <p:cNvSpPr>
                          <a:spLocks noChangeShapeType="1"/>
                        </p:cNvSpPr>
                        <p:nvPr userDrawn="1"/>
                      </p:nvSpPr>
                      <p:spPr bwMode="hidden">
                        <a:xfrm rot="1678521" flipH="1">
                          <a:off x="801" y="2863"/>
                          <a:ext cx="561" cy="91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31" name="Line 83"/>
                        <p:cNvSpPr>
                          <a:spLocks noChangeShapeType="1"/>
                        </p:cNvSpPr>
                        <p:nvPr userDrawn="1"/>
                      </p:nvSpPr>
                      <p:spPr bwMode="hidden">
                        <a:xfrm rot="1678521" flipH="1">
                          <a:off x="717" y="2836"/>
                          <a:ext cx="656" cy="87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32" name="Line 84"/>
                        <p:cNvSpPr>
                          <a:spLocks noChangeShapeType="1"/>
                        </p:cNvSpPr>
                        <p:nvPr userDrawn="1"/>
                      </p:nvSpPr>
                      <p:spPr bwMode="hidden">
                        <a:xfrm rot="1678521" flipH="1">
                          <a:off x="631" y="2810"/>
                          <a:ext cx="752" cy="84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33" name="Line 85"/>
                        <p:cNvSpPr>
                          <a:spLocks noChangeShapeType="1"/>
                        </p:cNvSpPr>
                        <p:nvPr userDrawn="1"/>
                      </p:nvSpPr>
                      <p:spPr bwMode="hidden">
                        <a:xfrm rot="1678521" flipH="1">
                          <a:off x="462" y="2758"/>
                          <a:ext cx="946" cy="75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34" name="Line 86"/>
                        <p:cNvSpPr>
                          <a:spLocks noChangeShapeType="1"/>
                        </p:cNvSpPr>
                        <p:nvPr userDrawn="1"/>
                      </p:nvSpPr>
                      <p:spPr bwMode="hidden">
                        <a:xfrm rot="1678521" flipH="1">
                          <a:off x="365" y="2729"/>
                          <a:ext cx="1058" cy="69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35" name="Line 87"/>
                        <p:cNvSpPr>
                          <a:spLocks noChangeShapeType="1"/>
                        </p:cNvSpPr>
                        <p:nvPr userDrawn="1"/>
                      </p:nvSpPr>
                      <p:spPr bwMode="hidden">
                        <a:xfrm rot="1678521" flipH="1">
                          <a:off x="265" y="2697"/>
                          <a:ext cx="1174" cy="636"/>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36" name="Line 88"/>
                        <p:cNvSpPr>
                          <a:spLocks noChangeShapeType="1"/>
                        </p:cNvSpPr>
                        <p:nvPr userDrawn="1"/>
                      </p:nvSpPr>
                      <p:spPr bwMode="hidden">
                        <a:xfrm rot="1678521" flipH="1">
                          <a:off x="55" y="2632"/>
                          <a:ext cx="1431" cy="48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37" name="Line 89"/>
                        <p:cNvSpPr>
                          <a:spLocks noChangeShapeType="1"/>
                        </p:cNvSpPr>
                        <p:nvPr userDrawn="1"/>
                      </p:nvSpPr>
                      <p:spPr bwMode="hidden">
                        <a:xfrm rot="1678521" flipH="1">
                          <a:off x="-1" y="2607"/>
                          <a:ext cx="1513" cy="37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38" name="Line 90"/>
                        <p:cNvSpPr>
                          <a:spLocks noChangeShapeType="1"/>
                        </p:cNvSpPr>
                        <p:nvPr userDrawn="1"/>
                      </p:nvSpPr>
                      <p:spPr bwMode="hidden">
                        <a:xfrm rot="1678521" flipH="1">
                          <a:off x="-72" y="2570"/>
                          <a:ext cx="1648" cy="107"/>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39" name="Line 91"/>
                        <p:cNvSpPr>
                          <a:spLocks noChangeShapeType="1"/>
                        </p:cNvSpPr>
                        <p:nvPr userDrawn="1"/>
                      </p:nvSpPr>
                      <p:spPr bwMode="hidden">
                        <a:xfrm rot="1678521" flipH="1" flipV="1">
                          <a:off x="-237" y="1095"/>
                          <a:ext cx="2219" cy="1364"/>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40" name="Line 92"/>
                        <p:cNvSpPr>
                          <a:spLocks noChangeShapeType="1"/>
                        </p:cNvSpPr>
                        <p:nvPr userDrawn="1"/>
                      </p:nvSpPr>
                      <p:spPr bwMode="hidden">
                        <a:xfrm rot="1678521" flipH="1" flipV="1">
                          <a:off x="-43" y="962"/>
                          <a:ext cx="2071" cy="1541"/>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41" name="Line 93"/>
                        <p:cNvSpPr>
                          <a:spLocks noChangeShapeType="1"/>
                        </p:cNvSpPr>
                        <p:nvPr userDrawn="1"/>
                      </p:nvSpPr>
                      <p:spPr bwMode="hidden">
                        <a:xfrm rot="1678521" flipH="1" flipV="1">
                          <a:off x="418" y="826"/>
                          <a:ext cx="1672" cy="178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42" name="Line 94"/>
                        <p:cNvSpPr>
                          <a:spLocks noChangeShapeType="1"/>
                        </p:cNvSpPr>
                        <p:nvPr userDrawn="1"/>
                      </p:nvSpPr>
                      <p:spPr bwMode="hidden">
                        <a:xfrm rot="1678521" flipH="1" flipV="1">
                          <a:off x="634" y="808"/>
                          <a:ext cx="1473" cy="185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43" name="Line 95"/>
                        <p:cNvSpPr>
                          <a:spLocks noChangeShapeType="1"/>
                        </p:cNvSpPr>
                        <p:nvPr userDrawn="1"/>
                      </p:nvSpPr>
                      <p:spPr bwMode="hidden">
                        <a:xfrm rot="1678521" flipH="1" flipV="1">
                          <a:off x="1094" y="827"/>
                          <a:ext cx="1030" cy="1945"/>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44" name="Line 96"/>
                        <p:cNvSpPr>
                          <a:spLocks noChangeShapeType="1"/>
                        </p:cNvSpPr>
                        <p:nvPr userDrawn="1"/>
                      </p:nvSpPr>
                      <p:spPr bwMode="hidden">
                        <a:xfrm rot="1678521" flipH="1" flipV="1">
                          <a:off x="1302" y="857"/>
                          <a:ext cx="829" cy="197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45" name="Line 97"/>
                        <p:cNvSpPr>
                          <a:spLocks noChangeShapeType="1"/>
                        </p:cNvSpPr>
                        <p:nvPr userDrawn="1"/>
                      </p:nvSpPr>
                      <p:spPr bwMode="hidden">
                        <a:xfrm rot="1678521" flipH="1" flipV="1">
                          <a:off x="1496" y="901"/>
                          <a:ext cx="633" cy="197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46" name="Line 98"/>
                        <p:cNvSpPr>
                          <a:spLocks noChangeShapeType="1"/>
                        </p:cNvSpPr>
                        <p:nvPr userDrawn="1"/>
                      </p:nvSpPr>
                      <p:spPr bwMode="hidden">
                        <a:xfrm rot="1678521" flipH="1" flipV="1">
                          <a:off x="1679" y="952"/>
                          <a:ext cx="447" cy="197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47" name="Line 99"/>
                        <p:cNvSpPr>
                          <a:spLocks noChangeShapeType="1"/>
                        </p:cNvSpPr>
                        <p:nvPr userDrawn="1"/>
                      </p:nvSpPr>
                      <p:spPr bwMode="hidden">
                        <a:xfrm rot="1678521" flipH="1" flipV="1">
                          <a:off x="1859" y="1013"/>
                          <a:ext cx="261" cy="1962"/>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grpSp>
                </p:grpSp>
              </p:grpSp>
            </p:grpSp>
          </p:grpSp>
          <p:grpSp>
            <p:nvGrpSpPr>
              <p:cNvPr id="1047" name="Group 100"/>
              <p:cNvGrpSpPr>
                <a:grpSpLocks/>
              </p:cNvGrpSpPr>
              <p:nvPr userDrawn="1"/>
            </p:nvGrpSpPr>
            <p:grpSpPr bwMode="auto">
              <a:xfrm>
                <a:off x="402" y="1454"/>
                <a:ext cx="2787" cy="2866"/>
                <a:chOff x="2" y="1454"/>
                <a:chExt cx="2787" cy="2866"/>
              </a:xfrm>
            </p:grpSpPr>
            <p:sp>
              <p:nvSpPr>
                <p:cNvPr id="232549" name="Line 101"/>
                <p:cNvSpPr>
                  <a:spLocks noChangeShapeType="1"/>
                </p:cNvSpPr>
                <p:nvPr userDrawn="1"/>
              </p:nvSpPr>
              <p:spPr bwMode="hidden">
                <a:xfrm rot="1678521" flipV="1">
                  <a:off x="2057" y="1454"/>
                  <a:ext cx="732" cy="1778"/>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50" name="Line 102"/>
                <p:cNvSpPr>
                  <a:spLocks noChangeShapeType="1"/>
                </p:cNvSpPr>
                <p:nvPr userDrawn="1"/>
              </p:nvSpPr>
              <p:spPr bwMode="hidden">
                <a:xfrm flipH="1" flipV="1">
                  <a:off x="870" y="3854"/>
                  <a:ext cx="223" cy="463"/>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grpSp>
              <p:nvGrpSpPr>
                <p:cNvPr id="1050" name="Group 103"/>
                <p:cNvGrpSpPr>
                  <a:grpSpLocks/>
                </p:cNvGrpSpPr>
                <p:nvPr userDrawn="1"/>
              </p:nvGrpSpPr>
              <p:grpSpPr bwMode="auto">
                <a:xfrm>
                  <a:off x="2" y="2738"/>
                  <a:ext cx="1317" cy="1582"/>
                  <a:chOff x="2" y="2738"/>
                  <a:chExt cx="1317" cy="1582"/>
                </a:xfrm>
              </p:grpSpPr>
              <p:sp>
                <p:nvSpPr>
                  <p:cNvPr id="232552" name="Line 104"/>
                  <p:cNvSpPr>
                    <a:spLocks noChangeShapeType="1"/>
                  </p:cNvSpPr>
                  <p:nvPr userDrawn="1"/>
                </p:nvSpPr>
                <p:spPr bwMode="hidden">
                  <a:xfrm flipH="1">
                    <a:off x="697" y="3855"/>
                    <a:ext cx="173" cy="187"/>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53" name="Freeform 105"/>
                  <p:cNvSpPr>
                    <a:spLocks/>
                  </p:cNvSpPr>
                  <p:nvPr userDrawn="1"/>
                </p:nvSpPr>
                <p:spPr bwMode="hidden">
                  <a:xfrm>
                    <a:off x="2" y="3218"/>
                    <a:ext cx="1006" cy="1102"/>
                  </a:xfrm>
                  <a:custGeom>
                    <a:avLst/>
                    <a:gdLst>
                      <a:gd name="T0" fmla="*/ 1006 w 1006"/>
                      <a:gd name="T1" fmla="*/ 1102 h 1102"/>
                      <a:gd name="T2" fmla="*/ 696 w 1006"/>
                      <a:gd name="T3" fmla="*/ 823 h 1102"/>
                      <a:gd name="T4" fmla="*/ 333 w 1006"/>
                      <a:gd name="T5" fmla="*/ 447 h 1102"/>
                      <a:gd name="T6" fmla="*/ 51 w 1006"/>
                      <a:gd name="T7" fmla="*/ 76 h 1102"/>
                      <a:gd name="T8" fmla="*/ 0 w 1006"/>
                      <a:gd name="T9" fmla="*/ 0 h 1102"/>
                    </a:gdLst>
                    <a:ahLst/>
                    <a:cxnLst>
                      <a:cxn ang="0">
                        <a:pos x="T0" y="T1"/>
                      </a:cxn>
                      <a:cxn ang="0">
                        <a:pos x="T2" y="T3"/>
                      </a:cxn>
                      <a:cxn ang="0">
                        <a:pos x="T4" y="T5"/>
                      </a:cxn>
                      <a:cxn ang="0">
                        <a:pos x="T6" y="T7"/>
                      </a:cxn>
                      <a:cxn ang="0">
                        <a:pos x="T8" y="T9"/>
                      </a:cxn>
                    </a:cxnLst>
                    <a:rect l="0" t="0" r="r" b="b"/>
                    <a:pathLst>
                      <a:path w="1006" h="1102">
                        <a:moveTo>
                          <a:pt x="1006" y="1102"/>
                        </a:moveTo>
                        <a:lnTo>
                          <a:pt x="696" y="823"/>
                        </a:lnTo>
                        <a:lnTo>
                          <a:pt x="333" y="447"/>
                        </a:lnTo>
                        <a:lnTo>
                          <a:pt x="51" y="76"/>
                        </a:lnTo>
                        <a:lnTo>
                          <a:pt x="0" y="0"/>
                        </a:lnTo>
                      </a:path>
                    </a:pathLst>
                  </a:custGeom>
                  <a:noFill/>
                  <a:ln w="19050" cmpd="sng">
                    <a:solidFill>
                      <a:schemeClr val="accent2"/>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54" name="Line 106"/>
                  <p:cNvSpPr>
                    <a:spLocks noChangeShapeType="1"/>
                  </p:cNvSpPr>
                  <p:nvPr userDrawn="1"/>
                </p:nvSpPr>
                <p:spPr bwMode="hidden">
                  <a:xfrm flipH="1">
                    <a:off x="1242" y="4231"/>
                    <a:ext cx="77" cy="88"/>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55" name="Line 107"/>
                  <p:cNvSpPr>
                    <a:spLocks noChangeShapeType="1"/>
                  </p:cNvSpPr>
                  <p:nvPr userDrawn="1"/>
                </p:nvSpPr>
                <p:spPr bwMode="hidden">
                  <a:xfrm flipH="1" flipV="1">
                    <a:off x="340" y="3668"/>
                    <a:ext cx="532" cy="185"/>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56" name="Line 108"/>
                  <p:cNvSpPr>
                    <a:spLocks noChangeShapeType="1"/>
                  </p:cNvSpPr>
                  <p:nvPr userDrawn="1"/>
                </p:nvSpPr>
                <p:spPr bwMode="hidden">
                  <a:xfrm flipH="1" flipV="1">
                    <a:off x="237" y="3101"/>
                    <a:ext cx="101" cy="567"/>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57" name="Line 109"/>
                  <p:cNvSpPr>
                    <a:spLocks noChangeShapeType="1"/>
                  </p:cNvSpPr>
                  <p:nvPr userDrawn="1"/>
                </p:nvSpPr>
                <p:spPr bwMode="hidden">
                  <a:xfrm flipH="1" flipV="1">
                    <a:off x="2" y="3009"/>
                    <a:ext cx="235" cy="92"/>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58" name="Line 110"/>
                  <p:cNvSpPr>
                    <a:spLocks noChangeShapeType="1"/>
                  </p:cNvSpPr>
                  <p:nvPr userDrawn="1"/>
                </p:nvSpPr>
                <p:spPr bwMode="hidden">
                  <a:xfrm flipV="1">
                    <a:off x="54" y="3101"/>
                    <a:ext cx="182" cy="194"/>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59" name="Line 111"/>
                  <p:cNvSpPr>
                    <a:spLocks noChangeShapeType="1"/>
                  </p:cNvSpPr>
                  <p:nvPr userDrawn="1"/>
                </p:nvSpPr>
                <p:spPr bwMode="hidden">
                  <a:xfrm flipH="1">
                    <a:off x="336" y="3476"/>
                    <a:ext cx="176" cy="192"/>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32560" name="Line 112"/>
                  <p:cNvSpPr>
                    <a:spLocks noChangeShapeType="1"/>
                  </p:cNvSpPr>
                  <p:nvPr userDrawn="1"/>
                </p:nvSpPr>
                <p:spPr bwMode="hidden">
                  <a:xfrm flipV="1">
                    <a:off x="3" y="2738"/>
                    <a:ext cx="14" cy="23"/>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grpSp>
          </p:grpSp>
        </p:grpSp>
        <p:grpSp>
          <p:nvGrpSpPr>
            <p:cNvPr id="1033" name="Group 113"/>
            <p:cNvGrpSpPr>
              <a:grpSpLocks/>
            </p:cNvGrpSpPr>
            <p:nvPr userDrawn="1"/>
          </p:nvGrpSpPr>
          <p:grpSpPr bwMode="auto">
            <a:xfrm>
              <a:off x="16" y="1326"/>
              <a:ext cx="3325" cy="2948"/>
              <a:chOff x="16" y="1326"/>
              <a:chExt cx="3325" cy="2948"/>
            </a:xfrm>
          </p:grpSpPr>
          <p:sp>
            <p:nvSpPr>
              <p:cNvPr id="1034" name="Freeform 114"/>
              <p:cNvSpPr>
                <a:spLocks/>
              </p:cNvSpPr>
              <p:nvPr/>
            </p:nvSpPr>
            <p:spPr bwMode="hidden">
              <a:xfrm>
                <a:off x="16" y="2656"/>
                <a:ext cx="1440" cy="1618"/>
              </a:xfrm>
              <a:custGeom>
                <a:avLst/>
                <a:gdLst>
                  <a:gd name="T0" fmla="*/ 879 w 1435"/>
                  <a:gd name="T1" fmla="*/ 1150 h 1618"/>
                  <a:gd name="T2" fmla="*/ 747 w 1435"/>
                  <a:gd name="T3" fmla="*/ 1019 h 1618"/>
                  <a:gd name="T4" fmla="*/ 614 w 1435"/>
                  <a:gd name="T5" fmla="*/ 875 h 1618"/>
                  <a:gd name="T6" fmla="*/ 494 w 1435"/>
                  <a:gd name="T7" fmla="*/ 737 h 1618"/>
                  <a:gd name="T8" fmla="*/ 379 w 1435"/>
                  <a:gd name="T9" fmla="*/ 593 h 1618"/>
                  <a:gd name="T10" fmla="*/ 277 w 1435"/>
                  <a:gd name="T11" fmla="*/ 443 h 1618"/>
                  <a:gd name="T12" fmla="*/ 175 w 1435"/>
                  <a:gd name="T13" fmla="*/ 299 h 1618"/>
                  <a:gd name="T14" fmla="*/ 84 w 1435"/>
                  <a:gd name="T15" fmla="*/ 149 h 1618"/>
                  <a:gd name="T16" fmla="*/ 0 w 1435"/>
                  <a:gd name="T17" fmla="*/ 0 h 1618"/>
                  <a:gd name="T18" fmla="*/ 0 w 1435"/>
                  <a:gd name="T19" fmla="*/ 11 h 1618"/>
                  <a:gd name="T20" fmla="*/ 84 w 1435"/>
                  <a:gd name="T21" fmla="*/ 155 h 1618"/>
                  <a:gd name="T22" fmla="*/ 175 w 1435"/>
                  <a:gd name="T23" fmla="*/ 305 h 1618"/>
                  <a:gd name="T24" fmla="*/ 271 w 1435"/>
                  <a:gd name="T25" fmla="*/ 449 h 1618"/>
                  <a:gd name="T26" fmla="*/ 379 w 1435"/>
                  <a:gd name="T27" fmla="*/ 593 h 1618"/>
                  <a:gd name="T28" fmla="*/ 494 w 1435"/>
                  <a:gd name="T29" fmla="*/ 737 h 1618"/>
                  <a:gd name="T30" fmla="*/ 614 w 1435"/>
                  <a:gd name="T31" fmla="*/ 881 h 1618"/>
                  <a:gd name="T32" fmla="*/ 741 w 1435"/>
                  <a:gd name="T33" fmla="*/ 1019 h 1618"/>
                  <a:gd name="T34" fmla="*/ 879 w 1435"/>
                  <a:gd name="T35" fmla="*/ 1150 h 1618"/>
                  <a:gd name="T36" fmla="*/ 1018 w 1435"/>
                  <a:gd name="T37" fmla="*/ 1276 h 1618"/>
                  <a:gd name="T38" fmla="*/ 1156 w 1435"/>
                  <a:gd name="T39" fmla="*/ 1396 h 1618"/>
                  <a:gd name="T40" fmla="*/ 1294 w 1435"/>
                  <a:gd name="T41" fmla="*/ 1510 h 1618"/>
                  <a:gd name="T42" fmla="*/ 1439 w 1435"/>
                  <a:gd name="T43" fmla="*/ 1618 h 1618"/>
                  <a:gd name="T44" fmla="*/ 1445 w 1435"/>
                  <a:gd name="T45" fmla="*/ 1618 h 1618"/>
                  <a:gd name="T46" fmla="*/ 1302 w 1435"/>
                  <a:gd name="T47" fmla="*/ 1510 h 1618"/>
                  <a:gd name="T48" fmla="*/ 1162 w 1435"/>
                  <a:gd name="T49" fmla="*/ 1396 h 1618"/>
                  <a:gd name="T50" fmla="*/ 1018 w 1435"/>
                  <a:gd name="T51" fmla="*/ 1276 h 1618"/>
                  <a:gd name="T52" fmla="*/ 879 w 1435"/>
                  <a:gd name="T53" fmla="*/ 1150 h 1618"/>
                  <a:gd name="T54" fmla="*/ 879 w 1435"/>
                  <a:gd name="T55" fmla="*/ 1150 h 161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435" h="1618">
                    <a:moveTo>
                      <a:pt x="873" y="1150"/>
                    </a:moveTo>
                    <a:lnTo>
                      <a:pt x="741" y="1019"/>
                    </a:lnTo>
                    <a:lnTo>
                      <a:pt x="610" y="875"/>
                    </a:lnTo>
                    <a:lnTo>
                      <a:pt x="490" y="737"/>
                    </a:lnTo>
                    <a:lnTo>
                      <a:pt x="377" y="593"/>
                    </a:lnTo>
                    <a:lnTo>
                      <a:pt x="275" y="443"/>
                    </a:lnTo>
                    <a:lnTo>
                      <a:pt x="173" y="299"/>
                    </a:lnTo>
                    <a:lnTo>
                      <a:pt x="84" y="149"/>
                    </a:lnTo>
                    <a:lnTo>
                      <a:pt x="0" y="0"/>
                    </a:lnTo>
                    <a:lnTo>
                      <a:pt x="0" y="11"/>
                    </a:lnTo>
                    <a:lnTo>
                      <a:pt x="84" y="155"/>
                    </a:lnTo>
                    <a:lnTo>
                      <a:pt x="173" y="305"/>
                    </a:lnTo>
                    <a:lnTo>
                      <a:pt x="269" y="449"/>
                    </a:lnTo>
                    <a:lnTo>
                      <a:pt x="377" y="593"/>
                    </a:lnTo>
                    <a:lnTo>
                      <a:pt x="490" y="737"/>
                    </a:lnTo>
                    <a:lnTo>
                      <a:pt x="610" y="881"/>
                    </a:lnTo>
                    <a:lnTo>
                      <a:pt x="735" y="1019"/>
                    </a:lnTo>
                    <a:lnTo>
                      <a:pt x="873" y="1150"/>
                    </a:lnTo>
                    <a:lnTo>
                      <a:pt x="1010" y="1276"/>
                    </a:lnTo>
                    <a:lnTo>
                      <a:pt x="1148" y="1396"/>
                    </a:lnTo>
                    <a:lnTo>
                      <a:pt x="1286" y="1510"/>
                    </a:lnTo>
                    <a:lnTo>
                      <a:pt x="1429" y="1618"/>
                    </a:lnTo>
                    <a:lnTo>
                      <a:pt x="1435" y="1618"/>
                    </a:lnTo>
                    <a:lnTo>
                      <a:pt x="1292" y="1510"/>
                    </a:lnTo>
                    <a:lnTo>
                      <a:pt x="1154" y="1396"/>
                    </a:lnTo>
                    <a:lnTo>
                      <a:pt x="1010" y="1276"/>
                    </a:lnTo>
                    <a:lnTo>
                      <a:pt x="873" y="115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5" name="Freeform 115"/>
              <p:cNvSpPr>
                <a:spLocks/>
              </p:cNvSpPr>
              <p:nvPr/>
            </p:nvSpPr>
            <p:spPr bwMode="hidden">
              <a:xfrm>
                <a:off x="16" y="2260"/>
                <a:ext cx="1673" cy="2014"/>
              </a:xfrm>
              <a:custGeom>
                <a:avLst/>
                <a:gdLst>
                  <a:gd name="T0" fmla="*/ 963 w 1668"/>
                  <a:gd name="T1" fmla="*/ 1463 h 2014"/>
                  <a:gd name="T2" fmla="*/ 793 w 1668"/>
                  <a:gd name="T3" fmla="*/ 1289 h 2014"/>
                  <a:gd name="T4" fmla="*/ 638 w 1668"/>
                  <a:gd name="T5" fmla="*/ 1115 h 2014"/>
                  <a:gd name="T6" fmla="*/ 492 w 1668"/>
                  <a:gd name="T7" fmla="*/ 929 h 2014"/>
                  <a:gd name="T8" fmla="*/ 367 w 1668"/>
                  <a:gd name="T9" fmla="*/ 743 h 2014"/>
                  <a:gd name="T10" fmla="*/ 253 w 1668"/>
                  <a:gd name="T11" fmla="*/ 557 h 2014"/>
                  <a:gd name="T12" fmla="*/ 149 w 1668"/>
                  <a:gd name="T13" fmla="*/ 372 h 2014"/>
                  <a:gd name="T14" fmla="*/ 66 w 1668"/>
                  <a:gd name="T15" fmla="*/ 186 h 2014"/>
                  <a:gd name="T16" fmla="*/ 0 w 1668"/>
                  <a:gd name="T17" fmla="*/ 0 h 2014"/>
                  <a:gd name="T18" fmla="*/ 0 w 1668"/>
                  <a:gd name="T19" fmla="*/ 12 h 2014"/>
                  <a:gd name="T20" fmla="*/ 66 w 1668"/>
                  <a:gd name="T21" fmla="*/ 198 h 2014"/>
                  <a:gd name="T22" fmla="*/ 149 w 1668"/>
                  <a:gd name="T23" fmla="*/ 384 h 2014"/>
                  <a:gd name="T24" fmla="*/ 253 w 1668"/>
                  <a:gd name="T25" fmla="*/ 569 h 2014"/>
                  <a:gd name="T26" fmla="*/ 367 w 1668"/>
                  <a:gd name="T27" fmla="*/ 755 h 2014"/>
                  <a:gd name="T28" fmla="*/ 492 w 1668"/>
                  <a:gd name="T29" fmla="*/ 935 h 2014"/>
                  <a:gd name="T30" fmla="*/ 638 w 1668"/>
                  <a:gd name="T31" fmla="*/ 1115 h 2014"/>
                  <a:gd name="T32" fmla="*/ 793 w 1668"/>
                  <a:gd name="T33" fmla="*/ 1295 h 2014"/>
                  <a:gd name="T34" fmla="*/ 963 w 1668"/>
                  <a:gd name="T35" fmla="*/ 1463 h 2014"/>
                  <a:gd name="T36" fmla="*/ 1136 w 1668"/>
                  <a:gd name="T37" fmla="*/ 1618 h 2014"/>
                  <a:gd name="T38" fmla="*/ 1311 w 1668"/>
                  <a:gd name="T39" fmla="*/ 1762 h 2014"/>
                  <a:gd name="T40" fmla="*/ 1491 w 1668"/>
                  <a:gd name="T41" fmla="*/ 1894 h 2014"/>
                  <a:gd name="T42" fmla="*/ 1672 w 1668"/>
                  <a:gd name="T43" fmla="*/ 2014 h 2014"/>
                  <a:gd name="T44" fmla="*/ 1678 w 1668"/>
                  <a:gd name="T45" fmla="*/ 2014 h 2014"/>
                  <a:gd name="T46" fmla="*/ 1491 w 1668"/>
                  <a:gd name="T47" fmla="*/ 1894 h 2014"/>
                  <a:gd name="T48" fmla="*/ 1311 w 1668"/>
                  <a:gd name="T49" fmla="*/ 1762 h 2014"/>
                  <a:gd name="T50" fmla="*/ 1136 w 1668"/>
                  <a:gd name="T51" fmla="*/ 1618 h 2014"/>
                  <a:gd name="T52" fmla="*/ 963 w 1668"/>
                  <a:gd name="T53" fmla="*/ 1463 h 2014"/>
                  <a:gd name="T54" fmla="*/ 963 w 1668"/>
                  <a:gd name="T55" fmla="*/ 1463 h 201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668" h="2014">
                    <a:moveTo>
                      <a:pt x="957" y="1463"/>
                    </a:moveTo>
                    <a:lnTo>
                      <a:pt x="789" y="1289"/>
                    </a:lnTo>
                    <a:lnTo>
                      <a:pt x="634" y="1115"/>
                    </a:lnTo>
                    <a:lnTo>
                      <a:pt x="490" y="929"/>
                    </a:lnTo>
                    <a:lnTo>
                      <a:pt x="365" y="743"/>
                    </a:lnTo>
                    <a:lnTo>
                      <a:pt x="251" y="557"/>
                    </a:lnTo>
                    <a:lnTo>
                      <a:pt x="149" y="372"/>
                    </a:lnTo>
                    <a:lnTo>
                      <a:pt x="66" y="186"/>
                    </a:lnTo>
                    <a:lnTo>
                      <a:pt x="0" y="0"/>
                    </a:lnTo>
                    <a:lnTo>
                      <a:pt x="0" y="12"/>
                    </a:lnTo>
                    <a:lnTo>
                      <a:pt x="66" y="198"/>
                    </a:lnTo>
                    <a:lnTo>
                      <a:pt x="149" y="384"/>
                    </a:lnTo>
                    <a:lnTo>
                      <a:pt x="251" y="569"/>
                    </a:lnTo>
                    <a:lnTo>
                      <a:pt x="365" y="755"/>
                    </a:lnTo>
                    <a:lnTo>
                      <a:pt x="490" y="935"/>
                    </a:lnTo>
                    <a:lnTo>
                      <a:pt x="634" y="1115"/>
                    </a:lnTo>
                    <a:lnTo>
                      <a:pt x="789" y="1295"/>
                    </a:lnTo>
                    <a:lnTo>
                      <a:pt x="957" y="1463"/>
                    </a:lnTo>
                    <a:lnTo>
                      <a:pt x="1130" y="1618"/>
                    </a:lnTo>
                    <a:lnTo>
                      <a:pt x="1303" y="1762"/>
                    </a:lnTo>
                    <a:lnTo>
                      <a:pt x="1483" y="1894"/>
                    </a:lnTo>
                    <a:lnTo>
                      <a:pt x="1662" y="2014"/>
                    </a:lnTo>
                    <a:lnTo>
                      <a:pt x="1668" y="2014"/>
                    </a:lnTo>
                    <a:lnTo>
                      <a:pt x="1483" y="1894"/>
                    </a:lnTo>
                    <a:lnTo>
                      <a:pt x="1303" y="1762"/>
                    </a:lnTo>
                    <a:lnTo>
                      <a:pt x="1130" y="1618"/>
                    </a:lnTo>
                    <a:lnTo>
                      <a:pt x="957" y="14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2564" name="Rectangle 116"/>
              <p:cNvSpPr>
                <a:spLocks noChangeArrowheads="1"/>
              </p:cNvSpPr>
              <p:nvPr/>
            </p:nvSpPr>
            <p:spPr bwMode="hidden">
              <a:xfrm rot="-2488720">
                <a:off x="1988" y="1919"/>
                <a:ext cx="1353" cy="17"/>
              </a:xfrm>
              <a:prstGeom prst="rect">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32565" name="Rectangle 117"/>
              <p:cNvSpPr>
                <a:spLocks noChangeArrowheads="1"/>
              </p:cNvSpPr>
              <p:nvPr/>
            </p:nvSpPr>
            <p:spPr bwMode="hidden">
              <a:xfrm rot="-5087790">
                <a:off x="1964" y="2613"/>
                <a:ext cx="2217" cy="17"/>
              </a:xfrm>
              <a:prstGeom prst="rect">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32566" name="Rectangle 118"/>
              <p:cNvSpPr>
                <a:spLocks noChangeArrowheads="1"/>
              </p:cNvSpPr>
              <p:nvPr/>
            </p:nvSpPr>
            <p:spPr bwMode="hidden">
              <a:xfrm rot="-3417299">
                <a:off x="1017" y="2696"/>
                <a:ext cx="2678" cy="17"/>
              </a:xfrm>
              <a:prstGeom prst="rect">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32567" name="Rectangle 119"/>
              <p:cNvSpPr>
                <a:spLocks noChangeArrowheads="1"/>
              </p:cNvSpPr>
              <p:nvPr/>
            </p:nvSpPr>
            <p:spPr bwMode="hidden">
              <a:xfrm rot="-835848">
                <a:off x="688" y="1748"/>
                <a:ext cx="2390" cy="17"/>
              </a:xfrm>
              <a:prstGeom prst="rect">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nvGrpSpPr>
              <p:cNvPr id="1040" name="Group 120"/>
              <p:cNvGrpSpPr>
                <a:grpSpLocks noChangeAspect="1"/>
              </p:cNvGrpSpPr>
              <p:nvPr/>
            </p:nvGrpSpPr>
            <p:grpSpPr bwMode="auto">
              <a:xfrm>
                <a:off x="3046" y="1326"/>
                <a:ext cx="259" cy="299"/>
                <a:chOff x="3042" y="1265"/>
                <a:chExt cx="367" cy="424"/>
              </a:xfrm>
            </p:grpSpPr>
            <p:sp>
              <p:nvSpPr>
                <p:cNvPr id="232569" name="Oval 121"/>
                <p:cNvSpPr>
                  <a:spLocks noChangeAspect="1" noChangeArrowheads="1"/>
                </p:cNvSpPr>
                <p:nvPr userDrawn="1"/>
              </p:nvSpPr>
              <p:spPr bwMode="hidden">
                <a:xfrm rot="2828979">
                  <a:off x="2982" y="1467"/>
                  <a:ext cx="282" cy="162"/>
                </a:xfrm>
                <a:prstGeom prst="ellipse">
                  <a:avLst/>
                </a:prstGeom>
                <a:gradFill rotWithShape="0">
                  <a:gsLst>
                    <a:gs pos="0">
                      <a:schemeClr val="accent2"/>
                    </a:gs>
                    <a:gs pos="100000">
                      <a:schemeClr val="accent2">
                        <a:gamma/>
                        <a:tint val="84706"/>
                        <a:invGamma/>
                      </a:schemeClr>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32570" name="Freeform 122"/>
                <p:cNvSpPr>
                  <a:spLocks noChangeAspect="1"/>
                </p:cNvSpPr>
                <p:nvPr userDrawn="1"/>
              </p:nvSpPr>
              <p:spPr bwMode="hidden">
                <a:xfrm>
                  <a:off x="3070" y="1374"/>
                  <a:ext cx="227" cy="221"/>
                </a:xfrm>
                <a:custGeom>
                  <a:avLst/>
                  <a:gdLst>
                    <a:gd name="T0" fmla="*/ 227 w 227"/>
                    <a:gd name="T1" fmla="*/ 134 h 222"/>
                    <a:gd name="T2" fmla="*/ 203 w 227"/>
                    <a:gd name="T3" fmla="*/ 144 h 222"/>
                    <a:gd name="T4" fmla="*/ 179 w 227"/>
                    <a:gd name="T5" fmla="*/ 138 h 222"/>
                    <a:gd name="T6" fmla="*/ 149 w 227"/>
                    <a:gd name="T7" fmla="*/ 126 h 222"/>
                    <a:gd name="T8" fmla="*/ 126 w 227"/>
                    <a:gd name="T9" fmla="*/ 102 h 222"/>
                    <a:gd name="T10" fmla="*/ 102 w 227"/>
                    <a:gd name="T11" fmla="*/ 72 h 222"/>
                    <a:gd name="T12" fmla="*/ 84 w 227"/>
                    <a:gd name="T13" fmla="*/ 48 h 222"/>
                    <a:gd name="T14" fmla="*/ 78 w 227"/>
                    <a:gd name="T15" fmla="*/ 24 h 222"/>
                    <a:gd name="T16" fmla="*/ 84 w 227"/>
                    <a:gd name="T17" fmla="*/ 0 h 222"/>
                    <a:gd name="T18" fmla="*/ 84 w 227"/>
                    <a:gd name="T19" fmla="*/ 0 h 222"/>
                    <a:gd name="T20" fmla="*/ 78 w 227"/>
                    <a:gd name="T21" fmla="*/ 0 h 222"/>
                    <a:gd name="T22" fmla="*/ 18 w 227"/>
                    <a:gd name="T23" fmla="*/ 60 h 222"/>
                    <a:gd name="T24" fmla="*/ 0 w 227"/>
                    <a:gd name="T25" fmla="*/ 90 h 222"/>
                    <a:gd name="T26" fmla="*/ 0 w 227"/>
                    <a:gd name="T27" fmla="*/ 120 h 222"/>
                    <a:gd name="T28" fmla="*/ 12 w 227"/>
                    <a:gd name="T29" fmla="*/ 156 h 222"/>
                    <a:gd name="T30" fmla="*/ 36 w 227"/>
                    <a:gd name="T31" fmla="*/ 192 h 222"/>
                    <a:gd name="T32" fmla="*/ 66 w 227"/>
                    <a:gd name="T33" fmla="*/ 216 h 222"/>
                    <a:gd name="T34" fmla="*/ 96 w 227"/>
                    <a:gd name="T35" fmla="*/ 222 h 222"/>
                    <a:gd name="T36" fmla="*/ 126 w 227"/>
                    <a:gd name="T37" fmla="*/ 222 h 222"/>
                    <a:gd name="T38" fmla="*/ 155 w 227"/>
                    <a:gd name="T39" fmla="*/ 210 h 222"/>
                    <a:gd name="T40" fmla="*/ 227 w 227"/>
                    <a:gd name="T41" fmla="*/ 138 h 222"/>
                    <a:gd name="T42" fmla="*/ 227 w 227"/>
                    <a:gd name="T43" fmla="*/ 134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27" h="222">
                      <a:moveTo>
                        <a:pt x="227" y="134"/>
                      </a:moveTo>
                      <a:lnTo>
                        <a:pt x="203" y="144"/>
                      </a:lnTo>
                      <a:lnTo>
                        <a:pt x="179" y="138"/>
                      </a:lnTo>
                      <a:lnTo>
                        <a:pt x="149" y="126"/>
                      </a:lnTo>
                      <a:lnTo>
                        <a:pt x="126" y="102"/>
                      </a:lnTo>
                      <a:lnTo>
                        <a:pt x="102" y="72"/>
                      </a:lnTo>
                      <a:lnTo>
                        <a:pt x="84" y="48"/>
                      </a:lnTo>
                      <a:lnTo>
                        <a:pt x="78" y="24"/>
                      </a:lnTo>
                      <a:lnTo>
                        <a:pt x="84" y="0"/>
                      </a:lnTo>
                      <a:lnTo>
                        <a:pt x="84" y="0"/>
                      </a:lnTo>
                      <a:lnTo>
                        <a:pt x="78" y="0"/>
                      </a:lnTo>
                      <a:lnTo>
                        <a:pt x="18" y="60"/>
                      </a:lnTo>
                      <a:lnTo>
                        <a:pt x="0" y="90"/>
                      </a:lnTo>
                      <a:lnTo>
                        <a:pt x="0" y="120"/>
                      </a:lnTo>
                      <a:lnTo>
                        <a:pt x="12" y="156"/>
                      </a:lnTo>
                      <a:lnTo>
                        <a:pt x="36" y="192"/>
                      </a:lnTo>
                      <a:lnTo>
                        <a:pt x="66" y="216"/>
                      </a:lnTo>
                      <a:lnTo>
                        <a:pt x="96" y="222"/>
                      </a:lnTo>
                      <a:lnTo>
                        <a:pt x="126" y="222"/>
                      </a:lnTo>
                      <a:lnTo>
                        <a:pt x="155" y="210"/>
                      </a:lnTo>
                      <a:lnTo>
                        <a:pt x="227" y="138"/>
                      </a:lnTo>
                      <a:lnTo>
                        <a:pt x="227" y="134"/>
                      </a:lnTo>
                      <a:close/>
                    </a:path>
                  </a:pathLst>
                </a:custGeom>
                <a:gradFill rotWithShape="0">
                  <a:gsLst>
                    <a:gs pos="0">
                      <a:schemeClr val="accent2"/>
                    </a:gs>
                    <a:gs pos="100000">
                      <a:schemeClr val="accent2">
                        <a:gamma/>
                        <a:tint val="84706"/>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cs typeface="+mn-cs"/>
                  </a:endParaRPr>
                </a:p>
              </p:txBody>
            </p:sp>
            <p:sp>
              <p:nvSpPr>
                <p:cNvPr id="232571" name="Freeform 123"/>
                <p:cNvSpPr>
                  <a:spLocks noChangeAspect="1"/>
                </p:cNvSpPr>
                <p:nvPr userDrawn="1"/>
              </p:nvSpPr>
              <p:spPr bwMode="hidden">
                <a:xfrm>
                  <a:off x="3144" y="1366"/>
                  <a:ext cx="163" cy="156"/>
                </a:xfrm>
                <a:custGeom>
                  <a:avLst/>
                  <a:gdLst>
                    <a:gd name="T0" fmla="*/ 221 w 233"/>
                    <a:gd name="T1" fmla="*/ 216 h 234"/>
                    <a:gd name="T2" fmla="*/ 192 w 233"/>
                    <a:gd name="T3" fmla="*/ 234 h 234"/>
                    <a:gd name="T4" fmla="*/ 150 w 233"/>
                    <a:gd name="T5" fmla="*/ 234 h 234"/>
                    <a:gd name="T6" fmla="*/ 102 w 233"/>
                    <a:gd name="T7" fmla="*/ 210 h 234"/>
                    <a:gd name="T8" fmla="*/ 54 w 233"/>
                    <a:gd name="T9" fmla="*/ 174 h 234"/>
                    <a:gd name="T10" fmla="*/ 24 w 233"/>
                    <a:gd name="T11" fmla="*/ 132 h 234"/>
                    <a:gd name="T12" fmla="*/ 6 w 233"/>
                    <a:gd name="T13" fmla="*/ 84 h 234"/>
                    <a:gd name="T14" fmla="*/ 0 w 233"/>
                    <a:gd name="T15" fmla="*/ 42 h 234"/>
                    <a:gd name="T16" fmla="*/ 12 w 233"/>
                    <a:gd name="T17" fmla="*/ 12 h 234"/>
                    <a:gd name="T18" fmla="*/ 48 w 233"/>
                    <a:gd name="T19" fmla="*/ 0 h 234"/>
                    <a:gd name="T20" fmla="*/ 84 w 233"/>
                    <a:gd name="T21" fmla="*/ 0 h 234"/>
                    <a:gd name="T22" fmla="*/ 132 w 233"/>
                    <a:gd name="T23" fmla="*/ 18 h 234"/>
                    <a:gd name="T24" fmla="*/ 174 w 233"/>
                    <a:gd name="T25" fmla="*/ 54 h 234"/>
                    <a:gd name="T26" fmla="*/ 210 w 233"/>
                    <a:gd name="T27" fmla="*/ 102 h 234"/>
                    <a:gd name="T28" fmla="*/ 233 w 233"/>
                    <a:gd name="T29" fmla="*/ 144 h 234"/>
                    <a:gd name="T30" fmla="*/ 233 w 233"/>
                    <a:gd name="T31" fmla="*/ 186 h 234"/>
                    <a:gd name="T32" fmla="*/ 221 w 233"/>
                    <a:gd name="T33" fmla="*/ 216 h 234"/>
                    <a:gd name="T34" fmla="*/ 221 w 233"/>
                    <a:gd name="T35" fmla="*/ 216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3" h="234">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rotWithShape="0">
                  <a:gsLst>
                    <a:gs pos="0">
                      <a:schemeClr val="accent2"/>
                    </a:gs>
                    <a:gs pos="100000">
                      <a:schemeClr val="accent2">
                        <a:gamma/>
                        <a:tint val="84706"/>
                        <a:invGamma/>
                      </a:schemeClr>
                    </a:gs>
                  </a:gsLst>
                  <a:lin ang="540000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pPr>
                    <a:defRPr/>
                  </a:pPr>
                  <a:endParaRPr lang="en-US">
                    <a:cs typeface="+mn-cs"/>
                  </a:endParaRPr>
                </a:p>
              </p:txBody>
            </p:sp>
            <p:sp>
              <p:nvSpPr>
                <p:cNvPr id="232572" name="Freeform 124"/>
                <p:cNvSpPr>
                  <a:spLocks noChangeAspect="1"/>
                </p:cNvSpPr>
                <p:nvPr userDrawn="1"/>
              </p:nvSpPr>
              <p:spPr bwMode="hidden">
                <a:xfrm>
                  <a:off x="3202" y="1272"/>
                  <a:ext cx="203" cy="199"/>
                </a:xfrm>
                <a:custGeom>
                  <a:avLst/>
                  <a:gdLst>
                    <a:gd name="T0" fmla="*/ 179 w 203"/>
                    <a:gd name="T1" fmla="*/ 18 h 198"/>
                    <a:gd name="T2" fmla="*/ 197 w 203"/>
                    <a:gd name="T3" fmla="*/ 48 h 198"/>
                    <a:gd name="T4" fmla="*/ 203 w 203"/>
                    <a:gd name="T5" fmla="*/ 60 h 198"/>
                    <a:gd name="T6" fmla="*/ 197 w 203"/>
                    <a:gd name="T7" fmla="*/ 66 h 198"/>
                    <a:gd name="T8" fmla="*/ 65 w 203"/>
                    <a:gd name="T9" fmla="*/ 192 h 198"/>
                    <a:gd name="T10" fmla="*/ 59 w 203"/>
                    <a:gd name="T11" fmla="*/ 198 h 198"/>
                    <a:gd name="T12" fmla="*/ 47 w 203"/>
                    <a:gd name="T13" fmla="*/ 192 h 198"/>
                    <a:gd name="T14" fmla="*/ 17 w 203"/>
                    <a:gd name="T15" fmla="*/ 174 h 198"/>
                    <a:gd name="T16" fmla="*/ 0 w 203"/>
                    <a:gd name="T17" fmla="*/ 150 h 198"/>
                    <a:gd name="T18" fmla="*/ 0 w 203"/>
                    <a:gd name="T19" fmla="*/ 126 h 198"/>
                    <a:gd name="T20" fmla="*/ 131 w 203"/>
                    <a:gd name="T21" fmla="*/ 0 h 198"/>
                    <a:gd name="T22" fmla="*/ 155 w 203"/>
                    <a:gd name="T23" fmla="*/ 0 h 198"/>
                    <a:gd name="T24" fmla="*/ 179 w 203"/>
                    <a:gd name="T25" fmla="*/ 18 h 198"/>
                    <a:gd name="T26" fmla="*/ 179 w 203"/>
                    <a:gd name="T27" fmla="*/ 18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3" h="198">
                      <a:moveTo>
                        <a:pt x="179" y="18"/>
                      </a:moveTo>
                      <a:lnTo>
                        <a:pt x="197" y="48"/>
                      </a:lnTo>
                      <a:lnTo>
                        <a:pt x="203" y="60"/>
                      </a:lnTo>
                      <a:lnTo>
                        <a:pt x="197" y="66"/>
                      </a:lnTo>
                      <a:lnTo>
                        <a:pt x="65" y="192"/>
                      </a:lnTo>
                      <a:lnTo>
                        <a:pt x="59" y="198"/>
                      </a:lnTo>
                      <a:lnTo>
                        <a:pt x="47" y="192"/>
                      </a:lnTo>
                      <a:lnTo>
                        <a:pt x="17" y="174"/>
                      </a:lnTo>
                      <a:lnTo>
                        <a:pt x="0" y="150"/>
                      </a:lnTo>
                      <a:lnTo>
                        <a:pt x="0" y="126"/>
                      </a:lnTo>
                      <a:lnTo>
                        <a:pt x="131" y="0"/>
                      </a:lnTo>
                      <a:lnTo>
                        <a:pt x="155" y="0"/>
                      </a:lnTo>
                      <a:lnTo>
                        <a:pt x="179" y="18"/>
                      </a:lnTo>
                      <a:lnTo>
                        <a:pt x="179" y="18"/>
                      </a:lnTo>
                      <a:close/>
                    </a:path>
                  </a:pathLst>
                </a:custGeom>
                <a:gradFill rotWithShape="0">
                  <a:gsLst>
                    <a:gs pos="0">
                      <a:schemeClr val="accent2"/>
                    </a:gs>
                    <a:gs pos="100000">
                      <a:schemeClr val="accent2">
                        <a:gamma/>
                        <a:tint val="84706"/>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cs typeface="+mn-cs"/>
                  </a:endParaRPr>
                </a:p>
              </p:txBody>
            </p:sp>
            <p:sp>
              <p:nvSpPr>
                <p:cNvPr id="232573" name="Freeform 125"/>
                <p:cNvSpPr>
                  <a:spLocks noChangeAspect="1"/>
                </p:cNvSpPr>
                <p:nvPr userDrawn="1"/>
              </p:nvSpPr>
              <p:spPr bwMode="hidden">
                <a:xfrm>
                  <a:off x="3330" y="1265"/>
                  <a:ext cx="79" cy="74"/>
                </a:xfrm>
                <a:custGeom>
                  <a:avLst/>
                  <a:gdLst>
                    <a:gd name="T0" fmla="*/ 221 w 233"/>
                    <a:gd name="T1" fmla="*/ 216 h 234"/>
                    <a:gd name="T2" fmla="*/ 192 w 233"/>
                    <a:gd name="T3" fmla="*/ 234 h 234"/>
                    <a:gd name="T4" fmla="*/ 150 w 233"/>
                    <a:gd name="T5" fmla="*/ 234 h 234"/>
                    <a:gd name="T6" fmla="*/ 102 w 233"/>
                    <a:gd name="T7" fmla="*/ 210 h 234"/>
                    <a:gd name="T8" fmla="*/ 54 w 233"/>
                    <a:gd name="T9" fmla="*/ 174 h 234"/>
                    <a:gd name="T10" fmla="*/ 24 w 233"/>
                    <a:gd name="T11" fmla="*/ 132 h 234"/>
                    <a:gd name="T12" fmla="*/ 6 w 233"/>
                    <a:gd name="T13" fmla="*/ 84 h 234"/>
                    <a:gd name="T14" fmla="*/ 0 w 233"/>
                    <a:gd name="T15" fmla="*/ 42 h 234"/>
                    <a:gd name="T16" fmla="*/ 12 w 233"/>
                    <a:gd name="T17" fmla="*/ 12 h 234"/>
                    <a:gd name="T18" fmla="*/ 48 w 233"/>
                    <a:gd name="T19" fmla="*/ 0 h 234"/>
                    <a:gd name="T20" fmla="*/ 84 w 233"/>
                    <a:gd name="T21" fmla="*/ 0 h 234"/>
                    <a:gd name="T22" fmla="*/ 132 w 233"/>
                    <a:gd name="T23" fmla="*/ 18 h 234"/>
                    <a:gd name="T24" fmla="*/ 174 w 233"/>
                    <a:gd name="T25" fmla="*/ 54 h 234"/>
                    <a:gd name="T26" fmla="*/ 210 w 233"/>
                    <a:gd name="T27" fmla="*/ 102 h 234"/>
                    <a:gd name="T28" fmla="*/ 233 w 233"/>
                    <a:gd name="T29" fmla="*/ 144 h 234"/>
                    <a:gd name="T30" fmla="*/ 233 w 233"/>
                    <a:gd name="T31" fmla="*/ 186 h 234"/>
                    <a:gd name="T32" fmla="*/ 221 w 233"/>
                    <a:gd name="T33" fmla="*/ 216 h 234"/>
                    <a:gd name="T34" fmla="*/ 221 w 233"/>
                    <a:gd name="T35" fmla="*/ 216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3" h="234">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rotWithShape="0">
                  <a:gsLst>
                    <a:gs pos="0">
                      <a:schemeClr val="accent2"/>
                    </a:gs>
                    <a:gs pos="100000">
                      <a:schemeClr val="accent2">
                        <a:gamma/>
                        <a:tint val="84706"/>
                        <a:invGamma/>
                      </a:schemeClr>
                    </a:gs>
                  </a:gsLst>
                  <a:lin ang="540000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pPr>
                    <a:defRPr/>
                  </a:pPr>
                  <a:endParaRPr lang="en-US">
                    <a:cs typeface="+mn-cs"/>
                  </a:endParaRPr>
                </a:p>
              </p:txBody>
            </p:sp>
          </p:grpSp>
        </p:grpSp>
      </p:grpSp>
      <p:sp>
        <p:nvSpPr>
          <p:cNvPr id="232574" name="Rectangle 126"/>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FFFFFF"/>
                  </a:outerShdw>
                </a:effectLst>
                <a:cs typeface="+mn-cs"/>
              </a:defRPr>
            </a:lvl1pPr>
          </a:lstStyle>
          <a:p>
            <a:pPr>
              <a:defRPr/>
            </a:pPr>
            <a:endParaRPr lang="ru-RU"/>
          </a:p>
        </p:txBody>
      </p:sp>
      <p:sp>
        <p:nvSpPr>
          <p:cNvPr id="232575" name="Rectangle 127"/>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FFFFFF"/>
                  </a:outerShdw>
                </a:effectLst>
                <a:cs typeface="+mn-cs"/>
              </a:defRPr>
            </a:lvl1pPr>
          </a:lstStyle>
          <a:p>
            <a:pPr>
              <a:defRPr/>
            </a:pPr>
            <a:endParaRPr lang="ru-RU"/>
          </a:p>
        </p:txBody>
      </p:sp>
      <p:sp>
        <p:nvSpPr>
          <p:cNvPr id="232576" name="Rectangle 128"/>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FFFFFF"/>
                  </a:outerShdw>
                </a:effectLst>
                <a:cs typeface="+mn-cs"/>
              </a:defRPr>
            </a:lvl1pPr>
          </a:lstStyle>
          <a:p>
            <a:pPr>
              <a:defRPr/>
            </a:pPr>
            <a:fld id="{6A4C6C10-3C8F-734A-B3A8-FFDD702DFA4E}" type="slidenum">
              <a:rPr lang="ru-RU"/>
              <a:pPr>
                <a:defRPr/>
              </a:pPr>
              <a:t>‹#›</a:t>
            </a:fld>
            <a:endParaRPr lang="ru-RU"/>
          </a:p>
        </p:txBody>
      </p:sp>
      <p:sp>
        <p:nvSpPr>
          <p:cNvPr id="232577" name="Rectangle 129"/>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232578" name="Rectangle 130"/>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ru-RU"/>
              <a:t>Образец заголовка</a:t>
            </a:r>
          </a:p>
        </p:txBody>
      </p:sp>
    </p:spTree>
  </p:cSld>
  <p:clrMap bg1="lt1" tx1="dk1" bg2="lt2" tx2="dk2" accent1="accent1" accent2="accent2" accent3="accent3" accent4="accent4" accent5="accent5" accent6="accent6" hlink="hlink" folHlink="folHlink"/>
  <p:sldLayoutIdLst>
    <p:sldLayoutId id="2147483857"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mj-lt"/>
          <a:ea typeface="+mj-ea"/>
          <a:cs typeface="ＭＳ Ｐゴシック" charset="0"/>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ea typeface="ＭＳ Ｐゴシック"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ea typeface="ＭＳ Ｐゴシック"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ea typeface="ＭＳ Ｐゴシック"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ea typeface="ＭＳ Ｐゴシック" charset="0"/>
        </a:defRPr>
      </a:lvl9pPr>
    </p:titleStyle>
    <p:bodyStyle>
      <a:lvl1pPr marL="342900" indent="-342900" algn="l" rtl="0" eaLnBrk="0" fontAlgn="base" hangingPunct="0">
        <a:spcBef>
          <a:spcPct val="20000"/>
        </a:spcBef>
        <a:spcAft>
          <a:spcPct val="0"/>
        </a:spcAft>
        <a:buClr>
          <a:schemeClr val="tx2"/>
        </a:buClr>
        <a:buSzPct val="60000"/>
        <a:buFont typeface="Wingdings" charset="0"/>
        <a:buChar char="u"/>
        <a:defRPr sz="3200">
          <a:solidFill>
            <a:schemeClr val="tx1"/>
          </a:solidFill>
          <a:effectLst>
            <a:outerShdw blurRad="38100" dist="38100" dir="2700000" algn="tl">
              <a:srgbClr val="FFFFFF"/>
            </a:outerShdw>
          </a:effectLst>
          <a:latin typeface="+mn-lt"/>
          <a:ea typeface="+mn-ea"/>
          <a:cs typeface="ＭＳ Ｐゴシック" charset="0"/>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FFFFFF"/>
            </a:outerShdw>
          </a:effectLst>
          <a:latin typeface="+mn-lt"/>
          <a:ea typeface="+mn-ea"/>
        </a:defRPr>
      </a:lvl2pPr>
      <a:lvl3pPr marL="1143000" indent="-228600" algn="l" rtl="0" eaLnBrk="0" fontAlgn="base" hangingPunct="0">
        <a:spcBef>
          <a:spcPct val="20000"/>
        </a:spcBef>
        <a:spcAft>
          <a:spcPct val="0"/>
        </a:spcAft>
        <a:buClr>
          <a:schemeClr val="hlink"/>
        </a:buClr>
        <a:buSzPct val="60000"/>
        <a:buFont typeface="Wingdings" charset="0"/>
        <a:buChar char="u"/>
        <a:defRPr sz="2400">
          <a:solidFill>
            <a:schemeClr val="tx1"/>
          </a:solidFill>
          <a:effectLst>
            <a:outerShdw blurRad="38100" dist="38100" dir="2700000" algn="tl">
              <a:srgbClr val="FFFFFF"/>
            </a:outerShdw>
          </a:effectLst>
          <a:latin typeface="+mn-lt"/>
          <a:ea typeface="+mn-ea"/>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FFFFFF"/>
            </a:outerShdw>
          </a:effectLst>
          <a:latin typeface="+mn-lt"/>
          <a:ea typeface="+mn-ea"/>
        </a:defRPr>
      </a:lvl4pPr>
      <a:lvl5pPr marL="2057400" indent="-228600" algn="l" rtl="0" eaLnBrk="0" fontAlgn="base" hangingPunct="0">
        <a:spcBef>
          <a:spcPct val="20000"/>
        </a:spcBef>
        <a:spcAft>
          <a:spcPct val="0"/>
        </a:spcAft>
        <a:buClr>
          <a:schemeClr val="folHlink"/>
        </a:buClr>
        <a:buSzPct val="60000"/>
        <a:buFont typeface="Wingdings" charset="0"/>
        <a:buChar char="u"/>
        <a:defRPr sz="2000">
          <a:solidFill>
            <a:schemeClr val="tx1"/>
          </a:solidFill>
          <a:effectLst>
            <a:outerShdw blurRad="38100" dist="38100" dir="2700000" algn="tl">
              <a:srgbClr val="FFFFFF"/>
            </a:outerShdw>
          </a:effectLst>
          <a:latin typeface="+mn-lt"/>
          <a:ea typeface="+mn-ea"/>
        </a:defRPr>
      </a:lvl5pPr>
      <a:lvl6pPr marL="2514600" indent="-228600" algn="l" rtl="0" fontAlgn="base">
        <a:spcBef>
          <a:spcPct val="20000"/>
        </a:spcBef>
        <a:spcAft>
          <a:spcPct val="0"/>
        </a:spcAft>
        <a:buClr>
          <a:schemeClr val="folHlink"/>
        </a:buClr>
        <a:buSzPct val="60000"/>
        <a:buFont typeface="Wingdings" charset="0"/>
        <a:buChar char="u"/>
        <a:defRPr sz="2000">
          <a:solidFill>
            <a:schemeClr val="tx1"/>
          </a:solidFill>
          <a:effectLst>
            <a:outerShdw blurRad="38100" dist="38100" dir="2700000" algn="tl">
              <a:srgbClr val="FFFFFF"/>
            </a:outerShdw>
          </a:effectLst>
          <a:latin typeface="+mn-lt"/>
          <a:ea typeface="+mn-ea"/>
        </a:defRPr>
      </a:lvl6pPr>
      <a:lvl7pPr marL="2971800" indent="-228600" algn="l" rtl="0" fontAlgn="base">
        <a:spcBef>
          <a:spcPct val="20000"/>
        </a:spcBef>
        <a:spcAft>
          <a:spcPct val="0"/>
        </a:spcAft>
        <a:buClr>
          <a:schemeClr val="folHlink"/>
        </a:buClr>
        <a:buSzPct val="60000"/>
        <a:buFont typeface="Wingdings" charset="0"/>
        <a:buChar char="u"/>
        <a:defRPr sz="2000">
          <a:solidFill>
            <a:schemeClr val="tx1"/>
          </a:solidFill>
          <a:effectLst>
            <a:outerShdw blurRad="38100" dist="38100" dir="2700000" algn="tl">
              <a:srgbClr val="FFFFFF"/>
            </a:outerShdw>
          </a:effectLst>
          <a:latin typeface="+mn-lt"/>
          <a:ea typeface="+mn-ea"/>
        </a:defRPr>
      </a:lvl7pPr>
      <a:lvl8pPr marL="3429000" indent="-228600" algn="l" rtl="0" fontAlgn="base">
        <a:spcBef>
          <a:spcPct val="20000"/>
        </a:spcBef>
        <a:spcAft>
          <a:spcPct val="0"/>
        </a:spcAft>
        <a:buClr>
          <a:schemeClr val="folHlink"/>
        </a:buClr>
        <a:buSzPct val="60000"/>
        <a:buFont typeface="Wingdings" charset="0"/>
        <a:buChar char="u"/>
        <a:defRPr sz="2000">
          <a:solidFill>
            <a:schemeClr val="tx1"/>
          </a:solidFill>
          <a:effectLst>
            <a:outerShdw blurRad="38100" dist="38100" dir="2700000" algn="tl">
              <a:srgbClr val="FFFFFF"/>
            </a:outerShdw>
          </a:effectLst>
          <a:latin typeface="+mn-lt"/>
          <a:ea typeface="+mn-ea"/>
        </a:defRPr>
      </a:lvl8pPr>
      <a:lvl9pPr marL="3886200" indent="-228600" algn="l" rtl="0" fontAlgn="base">
        <a:spcBef>
          <a:spcPct val="20000"/>
        </a:spcBef>
        <a:spcAft>
          <a:spcPct val="0"/>
        </a:spcAft>
        <a:buClr>
          <a:schemeClr val="folHlink"/>
        </a:buClr>
        <a:buSzPct val="60000"/>
        <a:buFont typeface="Wingdings" charset="0"/>
        <a:buChar char="u"/>
        <a:defRPr sz="2000">
          <a:solidFill>
            <a:schemeClr val="tx1"/>
          </a:solidFill>
          <a:effectLst>
            <a:outerShdw blurRad="38100" dist="38100" dir="2700000" algn="tl">
              <a:srgbClr val="FFFFFF"/>
            </a:outerShdw>
          </a:effectLst>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0.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w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3.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 Id="rId3" Type="http://schemas.openxmlformats.org/officeDocument/2006/relationships/image" Target="../media/image24.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5.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6.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7.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8.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9.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0.w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1.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2.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3.w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image" Target="../media/image34.w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5.wmf"/><Relationship Id="rId3" Type="http://schemas.openxmlformats.org/officeDocument/2006/relationships/image" Target="../media/image36.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7.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1" Type="http://schemas.openxmlformats.org/officeDocument/2006/relationships/image" Target="../media/image11.emf"/><Relationship Id="rId12" Type="http://schemas.openxmlformats.org/officeDocument/2006/relationships/image" Target="../media/image12.emf"/><Relationship Id="rId13" Type="http://schemas.openxmlformats.org/officeDocument/2006/relationships/image" Target="../media/image13.emf"/><Relationship Id="rId14" Type="http://schemas.openxmlformats.org/officeDocument/2006/relationships/image" Target="../media/image14.emf"/><Relationship Id="rId1" Type="http://schemas.openxmlformats.org/officeDocument/2006/relationships/slideLayout" Target="../slideLayouts/slideLayout2.xml"/><Relationship Id="rId2" Type="http://schemas.openxmlformats.org/officeDocument/2006/relationships/image" Target="../media/image2.emf"/><Relationship Id="rId3" Type="http://schemas.openxmlformats.org/officeDocument/2006/relationships/image" Target="../media/image3.emf"/><Relationship Id="rId4" Type="http://schemas.openxmlformats.org/officeDocument/2006/relationships/image" Target="../media/image4.emf"/><Relationship Id="rId5" Type="http://schemas.openxmlformats.org/officeDocument/2006/relationships/image" Target="../media/image5.emf"/><Relationship Id="rId6" Type="http://schemas.openxmlformats.org/officeDocument/2006/relationships/image" Target="../media/image6.emf"/><Relationship Id="rId7" Type="http://schemas.openxmlformats.org/officeDocument/2006/relationships/image" Target="../media/image7.emf"/><Relationship Id="rId8" Type="http://schemas.openxmlformats.org/officeDocument/2006/relationships/image" Target="../media/image8.emf"/><Relationship Id="rId9" Type="http://schemas.openxmlformats.org/officeDocument/2006/relationships/image" Target="../media/image9.emf"/><Relationship Id="rId10" Type="http://schemas.openxmlformats.org/officeDocument/2006/relationships/image" Target="../media/image10.emf"/></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8.w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9.wmf"/></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0.wmf"/></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1.w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2.wmf"/></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3.png"/><Relationship Id="rId3" Type="http://schemas.openxmlformats.org/officeDocument/2006/relationships/image" Target="../media/image44.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image" Target="../media/image45.w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6.wmf"/><Relationship Id="rId3" Type="http://schemas.openxmlformats.org/officeDocument/2006/relationships/image" Target="../media/image47.wmf"/></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 Id="rId3" Type="http://schemas.openxmlformats.org/officeDocument/2006/relationships/image" Target="../media/image48.wmf"/></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9.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0.wmf"/></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 Id="rId3" Type="http://schemas.openxmlformats.org/officeDocument/2006/relationships/image" Target="../media/image51.emf"/></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 Id="rId3" Type="http://schemas.openxmlformats.org/officeDocument/2006/relationships/image" Target="../media/image52.wmf"/></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wmf"/><Relationship Id="rId3" Type="http://schemas.openxmlformats.org/officeDocument/2006/relationships/image" Target="../media/image17.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6" name="Rectangle 4"/>
          <p:cNvSpPr>
            <a:spLocks noGrp="1" noChangeArrowheads="1"/>
          </p:cNvSpPr>
          <p:nvPr>
            <p:ph type="ctrTitle"/>
          </p:nvPr>
        </p:nvSpPr>
        <p:spPr/>
        <p:txBody>
          <a:bodyPr/>
          <a:lstStyle/>
          <a:p>
            <a:pPr eaLnBrk="1" hangingPunct="1">
              <a:defRPr/>
            </a:pPr>
            <a:r>
              <a:rPr lang="ru-RU" smtClean="0">
                <a:cs typeface="+mj-cs"/>
              </a:rPr>
              <a:t>ДИАГРАММЫ КЛАССОВ</a:t>
            </a:r>
          </a:p>
        </p:txBody>
      </p:sp>
      <p:sp>
        <p:nvSpPr>
          <p:cNvPr id="274437" name="Rectangle 5"/>
          <p:cNvSpPr>
            <a:spLocks noGrp="1" noChangeArrowheads="1"/>
          </p:cNvSpPr>
          <p:nvPr>
            <p:ph type="subTitle" idx="1"/>
          </p:nvPr>
        </p:nvSpPr>
        <p:spPr/>
        <p:txBody>
          <a:bodyPr/>
          <a:lstStyle/>
          <a:p>
            <a:pPr eaLnBrk="1" hangingPunct="1">
              <a:defRPr/>
            </a:pPr>
            <a:r>
              <a:rPr lang="en-US" smtClean="0">
                <a:cs typeface="+mn-cs"/>
              </a:rPr>
              <a:t>CLASS DIAGRAM</a:t>
            </a:r>
            <a:endParaRPr lang="ru-RU" smtClean="0">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398588" y="641350"/>
            <a:ext cx="6240462" cy="420688"/>
          </a:xfrm>
        </p:spPr>
        <p:txBody>
          <a:bodyPr/>
          <a:lstStyle/>
          <a:p>
            <a:pPr eaLnBrk="1" hangingPunct="1">
              <a:defRPr/>
            </a:pPr>
            <a:r>
              <a:rPr lang="ru-RU" smtClean="0">
                <a:latin typeface="Arial Narrow" charset="0"/>
                <a:cs typeface="+mj-cs"/>
              </a:rPr>
              <a:t>Разновидности классов</a:t>
            </a:r>
          </a:p>
        </p:txBody>
      </p:sp>
      <p:sp>
        <p:nvSpPr>
          <p:cNvPr id="10243" name="Rectangle 3"/>
          <p:cNvSpPr>
            <a:spLocks noGrp="1" noChangeArrowheads="1"/>
          </p:cNvSpPr>
          <p:nvPr>
            <p:ph type="body" idx="1"/>
          </p:nvPr>
        </p:nvSpPr>
        <p:spPr>
          <a:xfrm>
            <a:off x="323850" y="1384300"/>
            <a:ext cx="8643938" cy="5357068"/>
          </a:xfrm>
        </p:spPr>
        <p:txBody>
          <a:bodyPr/>
          <a:lstStyle/>
          <a:p>
            <a:pPr eaLnBrk="1" hangingPunct="1">
              <a:defRPr/>
            </a:pPr>
            <a:r>
              <a:rPr lang="ru-RU" sz="2400" b="1" i="1" dirty="0" smtClean="0">
                <a:solidFill>
                  <a:srgbClr val="0000FF"/>
                </a:solidFill>
                <a:latin typeface="Arial Narrow" charset="0"/>
                <a:cs typeface="+mn-cs"/>
              </a:rPr>
              <a:t>Абстрактный</a:t>
            </a:r>
            <a:r>
              <a:rPr lang="ru-RU" sz="2400" i="1" dirty="0" smtClean="0">
                <a:latin typeface="Arial Narrow" charset="0"/>
                <a:cs typeface="+mn-cs"/>
              </a:rPr>
              <a:t> </a:t>
            </a:r>
            <a:r>
              <a:rPr lang="ru-RU" sz="2400" dirty="0" smtClean="0">
                <a:latin typeface="Arial Narrow" charset="0"/>
                <a:cs typeface="+mn-cs"/>
              </a:rPr>
              <a:t>(</a:t>
            </a:r>
            <a:r>
              <a:rPr lang="ru-RU" sz="2400" dirty="0" err="1" smtClean="0">
                <a:latin typeface="Arial Narrow" charset="0"/>
                <a:cs typeface="+mn-cs"/>
              </a:rPr>
              <a:t>abstract</a:t>
            </a:r>
            <a:r>
              <a:rPr lang="ru-RU" sz="2400" dirty="0" smtClean="0">
                <a:latin typeface="Arial Narrow" charset="0"/>
                <a:cs typeface="+mn-cs"/>
              </a:rPr>
              <a:t>) класс не имеет экземпляров или объектов, для обозначения его имени используется наклонный шрифт (</a:t>
            </a:r>
            <a:r>
              <a:rPr lang="ru-RU" sz="2400" i="1" dirty="0" smtClean="0">
                <a:latin typeface="Arial Narrow" charset="0"/>
                <a:cs typeface="+mn-cs"/>
              </a:rPr>
              <a:t>курсив</a:t>
            </a:r>
            <a:r>
              <a:rPr lang="ru-RU" sz="2400" dirty="0" smtClean="0">
                <a:latin typeface="Arial Narrow" charset="0"/>
                <a:cs typeface="+mn-cs"/>
              </a:rPr>
              <a:t>)</a:t>
            </a:r>
          </a:p>
          <a:p>
            <a:pPr eaLnBrk="1" hangingPunct="1">
              <a:defRPr/>
            </a:pPr>
            <a:r>
              <a:rPr lang="ru-RU" sz="2400" b="1" i="1" dirty="0" smtClean="0">
                <a:solidFill>
                  <a:srgbClr val="0000FF"/>
                </a:solidFill>
                <a:latin typeface="Arial Narrow" charset="0"/>
                <a:cs typeface="+mn-cs"/>
              </a:rPr>
              <a:t>Активный класс </a:t>
            </a:r>
            <a:r>
              <a:rPr lang="ru-RU" sz="2400" i="1" dirty="0" smtClean="0">
                <a:latin typeface="Arial Narrow" charset="0"/>
                <a:cs typeface="+mn-cs"/>
              </a:rPr>
              <a:t>(</a:t>
            </a:r>
            <a:r>
              <a:rPr lang="en-US" sz="2400" i="1" dirty="0" smtClean="0">
                <a:latin typeface="Arial Narrow" charset="0"/>
                <a:cs typeface="+mn-cs"/>
              </a:rPr>
              <a:t>active</a:t>
            </a:r>
            <a:r>
              <a:rPr lang="ru-RU" sz="2400" i="1" dirty="0" smtClean="0">
                <a:latin typeface="Arial Narrow" charset="0"/>
                <a:cs typeface="+mn-cs"/>
              </a:rPr>
              <a:t> </a:t>
            </a:r>
            <a:r>
              <a:rPr lang="ru-RU" sz="2400" i="1" dirty="0" err="1" smtClean="0">
                <a:latin typeface="Arial Narrow" charset="0"/>
                <a:cs typeface="+mn-cs"/>
              </a:rPr>
              <a:t>class</a:t>
            </a:r>
            <a:r>
              <a:rPr lang="ru-RU" sz="2400" i="1" dirty="0" smtClean="0">
                <a:latin typeface="Arial Narrow" charset="0"/>
                <a:cs typeface="+mn-cs"/>
              </a:rPr>
              <a:t>)</a:t>
            </a:r>
            <a:r>
              <a:rPr lang="ru-RU" sz="2400" dirty="0" smtClean="0">
                <a:latin typeface="Arial Narrow" charset="0"/>
                <a:cs typeface="+mn-cs"/>
              </a:rPr>
              <a:t> – класс, каждый экземпляр которого имеет свою собственную нить управления</a:t>
            </a:r>
            <a:endParaRPr lang="ru-RU" sz="2400" i="1" dirty="0" smtClean="0">
              <a:latin typeface="Arial Narrow" charset="0"/>
              <a:cs typeface="+mn-cs"/>
            </a:endParaRPr>
          </a:p>
          <a:p>
            <a:pPr eaLnBrk="1" hangingPunct="1">
              <a:defRPr/>
            </a:pPr>
            <a:r>
              <a:rPr lang="ru-RU" sz="2400" b="1" i="1" dirty="0" smtClean="0">
                <a:solidFill>
                  <a:srgbClr val="0000FF"/>
                </a:solidFill>
                <a:latin typeface="Arial Narrow" charset="0"/>
                <a:cs typeface="+mn-cs"/>
              </a:rPr>
              <a:t>Пассивный класс </a:t>
            </a:r>
            <a:r>
              <a:rPr lang="ru-RU" sz="2400" i="1" dirty="0" smtClean="0">
                <a:latin typeface="Arial Narrow" charset="0"/>
                <a:cs typeface="+mn-cs"/>
              </a:rPr>
              <a:t>(</a:t>
            </a:r>
            <a:r>
              <a:rPr lang="ru-RU" sz="2400" i="1" dirty="0" err="1" smtClean="0">
                <a:latin typeface="Arial Narrow" charset="0"/>
                <a:cs typeface="+mn-cs"/>
              </a:rPr>
              <a:t>passive</a:t>
            </a:r>
            <a:r>
              <a:rPr lang="ru-RU" sz="2400" i="1" dirty="0" smtClean="0">
                <a:latin typeface="Arial Narrow" charset="0"/>
                <a:cs typeface="+mn-cs"/>
              </a:rPr>
              <a:t> </a:t>
            </a:r>
            <a:r>
              <a:rPr lang="ru-RU" sz="2400" i="1" dirty="0" err="1" smtClean="0">
                <a:latin typeface="Arial Narrow" charset="0"/>
                <a:cs typeface="+mn-cs"/>
              </a:rPr>
              <a:t>class</a:t>
            </a:r>
            <a:r>
              <a:rPr lang="ru-RU" sz="2400" i="1" dirty="0" smtClean="0">
                <a:latin typeface="Arial Narrow" charset="0"/>
                <a:cs typeface="+mn-cs"/>
              </a:rPr>
              <a:t>)</a:t>
            </a:r>
            <a:r>
              <a:rPr lang="ru-RU" sz="2400" dirty="0" smtClean="0">
                <a:latin typeface="Arial Narrow" charset="0"/>
                <a:cs typeface="+mn-cs"/>
              </a:rPr>
              <a:t> – класс, каждый экземпляр которого выполняется в контексте некоторого другого объекта</a:t>
            </a:r>
          </a:p>
          <a:p>
            <a:pPr eaLnBrk="1" hangingPunct="1">
              <a:defRPr/>
            </a:pPr>
            <a:r>
              <a:rPr lang="ru-RU" sz="2400" b="1" i="1" dirty="0" smtClean="0">
                <a:solidFill>
                  <a:srgbClr val="0000FF"/>
                </a:solidFill>
                <a:latin typeface="Arial Narrow" charset="0"/>
                <a:cs typeface="+mn-cs"/>
              </a:rPr>
              <a:t>Квалифицированное имя </a:t>
            </a:r>
            <a:r>
              <a:rPr lang="ru-RU" sz="2400" dirty="0" smtClean="0">
                <a:latin typeface="Arial Narrow" charset="0"/>
                <a:cs typeface="+mn-cs"/>
              </a:rPr>
              <a:t>(</a:t>
            </a:r>
            <a:r>
              <a:rPr lang="ru-RU" sz="2400" dirty="0" err="1" smtClean="0">
                <a:latin typeface="Arial Narrow" charset="0"/>
                <a:cs typeface="+mn-cs"/>
              </a:rPr>
              <a:t>qualified</a:t>
            </a:r>
            <a:r>
              <a:rPr lang="ru-RU" sz="2400" dirty="0" smtClean="0">
                <a:latin typeface="Arial Narrow" charset="0"/>
                <a:cs typeface="+mn-cs"/>
              </a:rPr>
              <a:t> </a:t>
            </a:r>
            <a:r>
              <a:rPr lang="ru-RU" sz="2400" dirty="0" err="1" smtClean="0">
                <a:latin typeface="Arial Narrow" charset="0"/>
                <a:cs typeface="+mn-cs"/>
              </a:rPr>
              <a:t>name</a:t>
            </a:r>
            <a:r>
              <a:rPr lang="ru-RU" sz="2400" dirty="0" smtClean="0">
                <a:latin typeface="Arial Narrow" charset="0"/>
                <a:cs typeface="+mn-cs"/>
              </a:rPr>
              <a:t>) используется для того, чтобы явно указать, к какому пакету относится тот или иной класс. Для этого применяется специальный символ в качестве разделителя имени – двойное двоеточие </a:t>
            </a:r>
            <a:r>
              <a:rPr lang="ja-JP" altLang="ru-RU" sz="2400" dirty="0" smtClean="0">
                <a:latin typeface="Arial Narrow" charset="0"/>
                <a:cs typeface="+mn-cs"/>
              </a:rPr>
              <a:t>“</a:t>
            </a:r>
            <a:r>
              <a:rPr lang="ru-RU" sz="2400" dirty="0" smtClean="0">
                <a:latin typeface="Arial Narrow" charset="0"/>
                <a:cs typeface="+mn-cs"/>
              </a:rPr>
              <a:t>::</a:t>
            </a:r>
            <a:r>
              <a:rPr lang="ja-JP" altLang="ru-RU" sz="2400" dirty="0" smtClean="0">
                <a:latin typeface="Arial Narrow" charset="0"/>
                <a:cs typeface="+mn-cs"/>
              </a:rPr>
              <a:t>”</a:t>
            </a:r>
            <a:endParaRPr lang="ru-RU" sz="2400" dirty="0" smtClean="0">
              <a:latin typeface="Arial Narrow" charset="0"/>
              <a:cs typeface="+mn-cs"/>
            </a:endParaRPr>
          </a:p>
          <a:p>
            <a:pPr eaLnBrk="1" hangingPunct="1">
              <a:defRPr/>
            </a:pPr>
            <a:r>
              <a:rPr lang="ru-RU" sz="2400" dirty="0" smtClean="0">
                <a:latin typeface="Arial Narrow" charset="0"/>
                <a:cs typeface="+mn-cs"/>
              </a:rPr>
              <a:t>Имя класса без символа разделителя называется </a:t>
            </a:r>
            <a:r>
              <a:rPr lang="ru-RU" sz="2400" b="1" i="1" dirty="0" smtClean="0">
                <a:solidFill>
                  <a:srgbClr val="0000FF"/>
                </a:solidFill>
                <a:latin typeface="Arial Narrow" charset="0"/>
                <a:cs typeface="+mn-cs"/>
              </a:rPr>
              <a:t>простым именем </a:t>
            </a:r>
            <a:r>
              <a:rPr lang="ru-RU" sz="2400" dirty="0" smtClean="0">
                <a:latin typeface="Arial Narrow" charset="0"/>
                <a:cs typeface="+mn-cs"/>
              </a:rPr>
              <a:t>класса</a:t>
            </a:r>
          </a:p>
        </p:txBody>
      </p:sp>
      <p:sp>
        <p:nvSpPr>
          <p:cNvPr id="27651" name="Rectangle 5"/>
          <p:cNvSpPr>
            <a:spLocks noChangeArrowheads="1"/>
          </p:cNvSpPr>
          <p:nvPr/>
        </p:nvSpPr>
        <p:spPr bwMode="auto">
          <a:xfrm>
            <a:off x="0" y="32289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p>
        </p:txBody>
      </p:sp>
      <p:pic>
        <p:nvPicPr>
          <p:cNvPr id="27652" name="Picture 4" descr="Таб_04_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6093296"/>
            <a:ext cx="1331912"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354138" y="549275"/>
            <a:ext cx="6240462" cy="558800"/>
          </a:xfrm>
        </p:spPr>
        <p:txBody>
          <a:bodyPr/>
          <a:lstStyle/>
          <a:p>
            <a:pPr eaLnBrk="1" hangingPunct="1">
              <a:defRPr/>
            </a:pPr>
            <a:r>
              <a:rPr lang="ru-RU" smtClean="0">
                <a:latin typeface="Arial Narrow" charset="0"/>
                <a:cs typeface="+mj-cs"/>
              </a:rPr>
              <a:t>Атрибут (attribute) класса</a:t>
            </a:r>
          </a:p>
        </p:txBody>
      </p:sp>
      <p:sp>
        <p:nvSpPr>
          <p:cNvPr id="11267" name="Rectangle 3"/>
          <p:cNvSpPr>
            <a:spLocks noGrp="1" noChangeArrowheads="1"/>
          </p:cNvSpPr>
          <p:nvPr>
            <p:ph type="body" idx="1"/>
          </p:nvPr>
        </p:nvSpPr>
        <p:spPr>
          <a:xfrm>
            <a:off x="395288" y="1557338"/>
            <a:ext cx="8539162" cy="5113337"/>
          </a:xfrm>
        </p:spPr>
        <p:txBody>
          <a:bodyPr/>
          <a:lstStyle/>
          <a:p>
            <a:pPr eaLnBrk="1" hangingPunct="1">
              <a:defRPr/>
            </a:pPr>
            <a:r>
              <a:rPr lang="ru-RU" sz="2400" dirty="0" smtClean="0">
                <a:latin typeface="Arial Narrow" charset="0"/>
                <a:cs typeface="+mn-cs"/>
              </a:rPr>
              <a:t>– служит для представления отдельной структурной характеристики или свойства, которое является общим для всех объектов данного </a:t>
            </a:r>
            <a:r>
              <a:rPr lang="ru-RU" sz="2400" dirty="0" smtClean="0">
                <a:solidFill>
                  <a:srgbClr val="000000"/>
                </a:solidFill>
                <a:latin typeface="Arial Narrow" charset="0"/>
                <a:cs typeface="+mn-cs"/>
              </a:rPr>
              <a:t>класса</a:t>
            </a:r>
            <a:r>
              <a:rPr lang="ru-RU" sz="2400" dirty="0" smtClean="0">
                <a:latin typeface="Arial Narrow" charset="0"/>
                <a:cs typeface="+mn-cs"/>
              </a:rPr>
              <a:t>	</a:t>
            </a:r>
          </a:p>
          <a:p>
            <a:pPr eaLnBrk="1" hangingPunct="1">
              <a:defRPr/>
            </a:pPr>
            <a:r>
              <a:rPr lang="ru-RU" sz="2400" dirty="0" smtClean="0">
                <a:latin typeface="Arial Narrow" charset="0"/>
                <a:cs typeface="+mn-cs"/>
              </a:rPr>
              <a:t>&lt;</a:t>
            </a:r>
            <a:r>
              <a:rPr lang="ru-RU" sz="2400" i="1" dirty="0" smtClean="0">
                <a:latin typeface="Arial Narrow" charset="0"/>
                <a:cs typeface="+mn-cs"/>
              </a:rPr>
              <a:t>атрибут</a:t>
            </a:r>
            <a:r>
              <a:rPr lang="ru-RU" sz="2400" dirty="0" smtClean="0">
                <a:latin typeface="Arial Narrow" charset="0"/>
                <a:cs typeface="+mn-cs"/>
              </a:rPr>
              <a:t>&gt;::= [&lt;</a:t>
            </a:r>
            <a:r>
              <a:rPr lang="ru-RU" sz="2400" i="1" dirty="0" smtClean="0">
                <a:latin typeface="Arial Narrow" charset="0"/>
                <a:cs typeface="+mn-cs"/>
              </a:rPr>
              <a:t>видимость</a:t>
            </a:r>
            <a:r>
              <a:rPr lang="ru-RU" sz="2400" dirty="0" smtClean="0">
                <a:latin typeface="Arial Narrow" charset="0"/>
                <a:cs typeface="+mn-cs"/>
              </a:rPr>
              <a:t>&gt;] [</a:t>
            </a:r>
            <a:r>
              <a:rPr lang="ja-JP" altLang="ru-RU" sz="2400" dirty="0" smtClean="0">
                <a:latin typeface="Arial Narrow" charset="0"/>
                <a:cs typeface="+mn-cs"/>
              </a:rPr>
              <a:t>‘</a:t>
            </a:r>
            <a:r>
              <a:rPr lang="ru-RU" sz="2400" dirty="0" smtClean="0">
                <a:latin typeface="Arial Narrow" charset="0"/>
                <a:cs typeface="+mn-cs"/>
              </a:rPr>
              <a:t>/</a:t>
            </a:r>
            <a:r>
              <a:rPr lang="ja-JP" altLang="ru-RU" sz="2400" dirty="0" smtClean="0">
                <a:latin typeface="Arial Narrow" charset="0"/>
                <a:cs typeface="+mn-cs"/>
              </a:rPr>
              <a:t>’</a:t>
            </a:r>
            <a:r>
              <a:rPr lang="ru-RU" sz="2400" dirty="0" smtClean="0">
                <a:latin typeface="Arial Narrow" charset="0"/>
                <a:cs typeface="+mn-cs"/>
              </a:rPr>
              <a:t>] &lt;</a:t>
            </a:r>
            <a:r>
              <a:rPr lang="ru-RU" sz="2400" i="1" dirty="0" smtClean="0">
                <a:latin typeface="Arial Narrow" charset="0"/>
                <a:cs typeface="+mn-cs"/>
              </a:rPr>
              <a:t>имя</a:t>
            </a:r>
            <a:r>
              <a:rPr lang="ru-RU" sz="2400" dirty="0" smtClean="0">
                <a:latin typeface="Arial Narrow" charset="0"/>
                <a:cs typeface="+mn-cs"/>
              </a:rPr>
              <a:t>&gt; [</a:t>
            </a:r>
            <a:r>
              <a:rPr lang="ja-JP" altLang="ru-RU" sz="2400" dirty="0" smtClean="0">
                <a:latin typeface="Arial Narrow" charset="0"/>
                <a:cs typeface="+mn-cs"/>
              </a:rPr>
              <a:t>‘</a:t>
            </a:r>
            <a:r>
              <a:rPr lang="ru-RU" sz="2400" dirty="0" smtClean="0">
                <a:latin typeface="Arial Narrow" charset="0"/>
                <a:cs typeface="+mn-cs"/>
              </a:rPr>
              <a:t>:</a:t>
            </a:r>
            <a:r>
              <a:rPr lang="ja-JP" altLang="ru-RU" sz="2400" dirty="0" smtClean="0">
                <a:latin typeface="Arial Narrow" charset="0"/>
                <a:cs typeface="+mn-cs"/>
              </a:rPr>
              <a:t>’</a:t>
            </a:r>
            <a:r>
              <a:rPr lang="ru-RU" sz="2400" dirty="0" smtClean="0">
                <a:latin typeface="Arial Narrow" charset="0"/>
                <a:cs typeface="+mn-cs"/>
              </a:rPr>
              <a:t> &lt;</a:t>
            </a:r>
            <a:r>
              <a:rPr lang="ru-RU" sz="2400" i="1" dirty="0" smtClean="0">
                <a:latin typeface="Arial Narrow" charset="0"/>
                <a:cs typeface="+mn-cs"/>
              </a:rPr>
              <a:t>тип атрибута</a:t>
            </a:r>
            <a:r>
              <a:rPr lang="ru-RU" sz="2400" dirty="0" smtClean="0">
                <a:latin typeface="Arial Narrow" charset="0"/>
                <a:cs typeface="+mn-cs"/>
              </a:rPr>
              <a:t>&gt;]  [</a:t>
            </a:r>
            <a:r>
              <a:rPr lang="ja-JP" altLang="ru-RU" sz="2400" dirty="0" smtClean="0">
                <a:latin typeface="Arial Narrow" charset="0"/>
                <a:cs typeface="+mn-cs"/>
              </a:rPr>
              <a:t>‘</a:t>
            </a:r>
            <a:r>
              <a:rPr lang="ru-RU" sz="2400" dirty="0" smtClean="0">
                <a:latin typeface="Arial Narrow" charset="0"/>
                <a:cs typeface="+mn-cs"/>
              </a:rPr>
              <a:t>[</a:t>
            </a:r>
            <a:r>
              <a:rPr lang="ja-JP" altLang="ru-RU" sz="2400" dirty="0" smtClean="0">
                <a:latin typeface="Arial Narrow" charset="0"/>
                <a:cs typeface="+mn-cs"/>
              </a:rPr>
              <a:t>‘</a:t>
            </a:r>
            <a:r>
              <a:rPr lang="ru-RU" sz="2400" dirty="0" smtClean="0">
                <a:latin typeface="Arial Narrow" charset="0"/>
                <a:cs typeface="+mn-cs"/>
              </a:rPr>
              <a:t>&lt;</a:t>
            </a:r>
            <a:r>
              <a:rPr lang="ru-RU" sz="2400" i="1" dirty="0" smtClean="0">
                <a:latin typeface="Arial Narrow" charset="0"/>
                <a:cs typeface="+mn-cs"/>
              </a:rPr>
              <a:t>кратность</a:t>
            </a:r>
            <a:r>
              <a:rPr lang="ru-RU" sz="2400" dirty="0" smtClean="0">
                <a:latin typeface="Arial Narrow" charset="0"/>
                <a:cs typeface="+mn-cs"/>
              </a:rPr>
              <a:t>&gt;</a:t>
            </a:r>
            <a:r>
              <a:rPr lang="ja-JP" altLang="ru-RU" sz="2400" dirty="0" smtClean="0">
                <a:latin typeface="Arial Narrow" charset="0"/>
                <a:cs typeface="+mn-cs"/>
              </a:rPr>
              <a:t>‘</a:t>
            </a:r>
            <a:r>
              <a:rPr lang="ru-RU" sz="2400" dirty="0" smtClean="0">
                <a:latin typeface="Arial Narrow" charset="0"/>
                <a:cs typeface="+mn-cs"/>
              </a:rPr>
              <a:t>]</a:t>
            </a:r>
            <a:r>
              <a:rPr lang="ja-JP" altLang="ru-RU" sz="2400" dirty="0" smtClean="0">
                <a:latin typeface="Arial Narrow" charset="0"/>
                <a:cs typeface="+mn-cs"/>
              </a:rPr>
              <a:t>’</a:t>
            </a:r>
            <a:r>
              <a:rPr lang="ru-RU" sz="2400" dirty="0" smtClean="0">
                <a:latin typeface="Arial Narrow" charset="0"/>
                <a:cs typeface="+mn-cs"/>
              </a:rPr>
              <a:t>]  [</a:t>
            </a:r>
            <a:r>
              <a:rPr lang="ja-JP" altLang="ru-RU" sz="2400" dirty="0" smtClean="0">
                <a:latin typeface="Arial Narrow" charset="0"/>
                <a:cs typeface="+mn-cs"/>
              </a:rPr>
              <a:t>‘</a:t>
            </a:r>
            <a:r>
              <a:rPr lang="ru-RU" sz="2400" dirty="0" smtClean="0">
                <a:latin typeface="Arial Narrow" charset="0"/>
                <a:cs typeface="+mn-cs"/>
              </a:rPr>
              <a:t>=</a:t>
            </a:r>
            <a:r>
              <a:rPr lang="ja-JP" altLang="ru-RU" sz="2400" dirty="0" smtClean="0">
                <a:latin typeface="Arial Narrow" charset="0"/>
                <a:cs typeface="+mn-cs"/>
              </a:rPr>
              <a:t>’</a:t>
            </a:r>
            <a:r>
              <a:rPr lang="ru-RU" sz="2400" dirty="0" smtClean="0">
                <a:latin typeface="Arial Narrow" charset="0"/>
                <a:cs typeface="+mn-cs"/>
              </a:rPr>
              <a:t> &lt;</a:t>
            </a:r>
            <a:r>
              <a:rPr lang="ru-RU" sz="2400" i="1" dirty="0" smtClean="0">
                <a:latin typeface="Arial Narrow" charset="0"/>
                <a:cs typeface="+mn-cs"/>
              </a:rPr>
              <a:t>значение по умолчанию</a:t>
            </a:r>
            <a:r>
              <a:rPr lang="ru-RU" sz="2400" dirty="0" smtClean="0">
                <a:latin typeface="Arial Narrow" charset="0"/>
                <a:cs typeface="+mn-cs"/>
              </a:rPr>
              <a:t>&gt;] [</a:t>
            </a:r>
            <a:r>
              <a:rPr lang="ja-JP" altLang="ru-RU" sz="2400" dirty="0" smtClean="0">
                <a:latin typeface="Arial Narrow" charset="0"/>
                <a:cs typeface="+mn-cs"/>
              </a:rPr>
              <a:t>‘</a:t>
            </a:r>
            <a:r>
              <a:rPr lang="ru-RU" sz="2400" dirty="0" smtClean="0">
                <a:latin typeface="Arial Narrow" charset="0"/>
                <a:cs typeface="+mn-cs"/>
              </a:rPr>
              <a:t>{</a:t>
            </a:r>
            <a:r>
              <a:rPr lang="ja-JP" altLang="ru-RU" sz="2400" dirty="0" smtClean="0">
                <a:latin typeface="Arial Narrow" charset="0"/>
                <a:cs typeface="+mn-cs"/>
              </a:rPr>
              <a:t>‘</a:t>
            </a:r>
            <a:r>
              <a:rPr lang="ru-RU" sz="2400" dirty="0" smtClean="0">
                <a:latin typeface="Arial Narrow" charset="0"/>
                <a:cs typeface="+mn-cs"/>
              </a:rPr>
              <a:t>&lt;</a:t>
            </a:r>
            <a:r>
              <a:rPr lang="ru-RU" sz="2400" i="1" dirty="0" smtClean="0">
                <a:latin typeface="Arial Narrow" charset="0"/>
                <a:cs typeface="+mn-cs"/>
              </a:rPr>
              <a:t>модификатор атрибута</a:t>
            </a:r>
            <a:r>
              <a:rPr lang="ru-RU" sz="2400" dirty="0" smtClean="0">
                <a:latin typeface="Arial Narrow" charset="0"/>
                <a:cs typeface="+mn-cs"/>
              </a:rPr>
              <a:t>&gt; [</a:t>
            </a:r>
            <a:r>
              <a:rPr lang="ja-JP" altLang="ru-RU" sz="2400" dirty="0" smtClean="0">
                <a:latin typeface="Arial Narrow" charset="0"/>
                <a:cs typeface="+mn-cs"/>
              </a:rPr>
              <a:t>‘</a:t>
            </a:r>
            <a:r>
              <a:rPr lang="ru-RU" sz="2400" dirty="0" smtClean="0">
                <a:latin typeface="Arial Narrow" charset="0"/>
                <a:cs typeface="+mn-cs"/>
              </a:rPr>
              <a:t>,</a:t>
            </a:r>
            <a:r>
              <a:rPr lang="ja-JP" altLang="ru-RU" sz="2400" dirty="0" smtClean="0">
                <a:latin typeface="Arial Narrow" charset="0"/>
                <a:cs typeface="+mn-cs"/>
              </a:rPr>
              <a:t>’</a:t>
            </a:r>
            <a:r>
              <a:rPr lang="ru-RU" sz="2400" dirty="0" smtClean="0">
                <a:latin typeface="Arial Narrow" charset="0"/>
                <a:cs typeface="+mn-cs"/>
              </a:rPr>
              <a:t> &lt;</a:t>
            </a:r>
            <a:r>
              <a:rPr lang="ru-RU" sz="2400" i="1" dirty="0" smtClean="0">
                <a:latin typeface="Arial Narrow" charset="0"/>
                <a:cs typeface="+mn-cs"/>
              </a:rPr>
              <a:t>модификатор атрибута</a:t>
            </a:r>
            <a:r>
              <a:rPr lang="ru-RU" sz="2400" dirty="0" smtClean="0">
                <a:latin typeface="Arial Narrow" charset="0"/>
                <a:cs typeface="+mn-cs"/>
              </a:rPr>
              <a:t>&gt;]* </a:t>
            </a:r>
            <a:r>
              <a:rPr lang="ja-JP" altLang="ru-RU" sz="2400" dirty="0" smtClean="0">
                <a:latin typeface="Arial Narrow" charset="0"/>
                <a:cs typeface="+mn-cs"/>
              </a:rPr>
              <a:t>’</a:t>
            </a:r>
            <a:r>
              <a:rPr lang="ru-RU" sz="2400" dirty="0" smtClean="0">
                <a:latin typeface="Arial Narrow" charset="0"/>
                <a:cs typeface="+mn-cs"/>
              </a:rPr>
              <a:t>}</a:t>
            </a:r>
            <a:r>
              <a:rPr lang="ja-JP" altLang="ru-RU" sz="2400" dirty="0" smtClean="0">
                <a:latin typeface="Arial Narrow" charset="0"/>
                <a:cs typeface="+mn-cs"/>
              </a:rPr>
              <a:t>’</a:t>
            </a:r>
            <a:r>
              <a:rPr lang="ru-RU" sz="2400" dirty="0" smtClean="0">
                <a:latin typeface="Arial Narrow" charset="0"/>
                <a:cs typeface="+mn-cs"/>
              </a:rPr>
              <a:t>] </a:t>
            </a:r>
          </a:p>
          <a:p>
            <a:pPr lvl="1" eaLnBrk="1" hangingPunct="1">
              <a:defRPr/>
            </a:pPr>
            <a:r>
              <a:rPr lang="ru-RU" sz="2400" dirty="0" smtClean="0">
                <a:latin typeface="Arial Narrow" charset="0"/>
              </a:rPr>
              <a:t>Где:</a:t>
            </a:r>
          </a:p>
          <a:p>
            <a:pPr eaLnBrk="1" hangingPunct="1">
              <a:defRPr/>
            </a:pPr>
            <a:r>
              <a:rPr lang="ru-RU" sz="2400" dirty="0" smtClean="0">
                <a:latin typeface="Arial Narrow" charset="0"/>
                <a:cs typeface="+mn-cs"/>
              </a:rPr>
              <a:t>&lt;</a:t>
            </a:r>
            <a:r>
              <a:rPr lang="ru-RU" sz="2400" i="1" dirty="0" smtClean="0">
                <a:latin typeface="Arial Narrow" charset="0"/>
                <a:cs typeface="+mn-cs"/>
              </a:rPr>
              <a:t>видимость</a:t>
            </a:r>
            <a:r>
              <a:rPr lang="ru-RU" sz="2400" dirty="0" smtClean="0">
                <a:latin typeface="Arial Narrow" charset="0"/>
                <a:cs typeface="+mn-cs"/>
              </a:rPr>
              <a:t>&gt;::= </a:t>
            </a:r>
            <a:r>
              <a:rPr lang="ja-JP" altLang="ru-RU" sz="2400" dirty="0" smtClean="0">
                <a:latin typeface="Arial Narrow" charset="0"/>
                <a:cs typeface="+mn-cs"/>
              </a:rPr>
              <a:t>‘</a:t>
            </a:r>
            <a:r>
              <a:rPr lang="ru-RU" sz="2400" dirty="0" smtClean="0">
                <a:latin typeface="Arial Narrow" charset="0"/>
                <a:cs typeface="+mn-cs"/>
              </a:rPr>
              <a:t>+</a:t>
            </a:r>
            <a:r>
              <a:rPr lang="ja-JP" altLang="ru-RU" sz="2400" dirty="0" smtClean="0">
                <a:latin typeface="Arial Narrow" charset="0"/>
                <a:cs typeface="+mn-cs"/>
              </a:rPr>
              <a:t>’</a:t>
            </a:r>
            <a:r>
              <a:rPr lang="ru-RU" sz="2400" dirty="0" smtClean="0">
                <a:latin typeface="Arial Narrow" charset="0"/>
                <a:cs typeface="+mn-cs"/>
              </a:rPr>
              <a:t> | </a:t>
            </a:r>
            <a:r>
              <a:rPr lang="ja-JP" altLang="ru-RU" sz="2400" dirty="0" smtClean="0">
                <a:latin typeface="Arial Narrow" charset="0"/>
                <a:cs typeface="+mn-cs"/>
              </a:rPr>
              <a:t>‘</a:t>
            </a:r>
            <a:r>
              <a:rPr lang="ru-RU" sz="2400" dirty="0" smtClean="0">
                <a:latin typeface="Arial Narrow" charset="0"/>
                <a:cs typeface="+mn-cs"/>
              </a:rPr>
              <a:t>–</a:t>
            </a:r>
            <a:r>
              <a:rPr lang="ja-JP" altLang="ru-RU" sz="2400" dirty="0" smtClean="0">
                <a:latin typeface="Arial Narrow" charset="0"/>
                <a:cs typeface="+mn-cs"/>
              </a:rPr>
              <a:t>‘</a:t>
            </a:r>
            <a:r>
              <a:rPr lang="ru-RU" sz="2400" dirty="0" smtClean="0">
                <a:latin typeface="Arial Narrow" charset="0"/>
                <a:cs typeface="+mn-cs"/>
              </a:rPr>
              <a:t> | </a:t>
            </a:r>
            <a:r>
              <a:rPr lang="ja-JP" altLang="ru-RU" sz="2400" dirty="0" smtClean="0">
                <a:latin typeface="Arial Narrow" charset="0"/>
                <a:cs typeface="+mn-cs"/>
              </a:rPr>
              <a:t>‘</a:t>
            </a:r>
            <a:r>
              <a:rPr lang="ru-RU" sz="2400" dirty="0" smtClean="0">
                <a:latin typeface="Arial Narrow" charset="0"/>
                <a:cs typeface="+mn-cs"/>
              </a:rPr>
              <a:t>#</a:t>
            </a:r>
            <a:r>
              <a:rPr lang="ja-JP" altLang="ru-RU" sz="2400" dirty="0" smtClean="0">
                <a:latin typeface="Arial Narrow" charset="0"/>
                <a:cs typeface="+mn-cs"/>
              </a:rPr>
              <a:t>’</a:t>
            </a:r>
            <a:r>
              <a:rPr lang="ru-RU" sz="2400" dirty="0" smtClean="0">
                <a:latin typeface="Arial Narrow" charset="0"/>
                <a:cs typeface="+mn-cs"/>
              </a:rPr>
              <a:t> | </a:t>
            </a:r>
            <a:r>
              <a:rPr lang="ja-JP" altLang="ru-RU" sz="2400" dirty="0" smtClean="0">
                <a:latin typeface="Arial Narrow" charset="0"/>
                <a:cs typeface="+mn-cs"/>
              </a:rPr>
              <a:t>‘</a:t>
            </a:r>
            <a:r>
              <a:rPr lang="ru-RU" sz="2400" dirty="0" smtClean="0">
                <a:latin typeface="Arial Narrow" charset="0"/>
                <a:cs typeface="+mn-cs"/>
              </a:rPr>
              <a:t>~</a:t>
            </a:r>
            <a:r>
              <a:rPr lang="ja-JP" altLang="ru-RU" sz="2400" dirty="0" smtClean="0">
                <a:latin typeface="Arial Narrow" charset="0"/>
                <a:cs typeface="+mn-cs"/>
              </a:rPr>
              <a:t>’</a:t>
            </a:r>
            <a:r>
              <a:rPr lang="ru-RU" sz="2400" dirty="0" smtClean="0">
                <a:latin typeface="Arial Narrow" charset="0"/>
                <a:cs typeface="+mn-cs"/>
              </a:rPr>
              <a:t>.</a:t>
            </a:r>
          </a:p>
          <a:p>
            <a:pPr eaLnBrk="1" hangingPunct="1">
              <a:defRPr/>
            </a:pPr>
            <a:r>
              <a:rPr lang="ru-RU" sz="2400" i="1" dirty="0" smtClean="0">
                <a:latin typeface="Arial Narrow" charset="0"/>
                <a:cs typeface="+mn-cs"/>
              </a:rPr>
              <a:t>видимость</a:t>
            </a:r>
            <a:r>
              <a:rPr lang="ru-RU" sz="2400" dirty="0" smtClean="0">
                <a:latin typeface="Arial Narrow" charset="0"/>
                <a:cs typeface="+mn-cs"/>
              </a:rPr>
              <a:t> (</a:t>
            </a:r>
            <a:r>
              <a:rPr lang="ru-RU" sz="2400" dirty="0" err="1" smtClean="0">
                <a:latin typeface="Arial Narrow" charset="0"/>
                <a:cs typeface="+mn-cs"/>
              </a:rPr>
              <a:t>visibility</a:t>
            </a:r>
            <a:r>
              <a:rPr lang="ru-RU" sz="2400" dirty="0" smtClean="0">
                <a:latin typeface="Arial Narrow" charset="0"/>
                <a:cs typeface="+mn-cs"/>
              </a:rPr>
              <a:t>) может принимать одно из 4-х возможных значений и отображаться либо посредством специального символа, либо соответствующего ключевого слова</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431925" y="593725"/>
            <a:ext cx="6240463" cy="514350"/>
          </a:xfrm>
        </p:spPr>
        <p:txBody>
          <a:bodyPr/>
          <a:lstStyle/>
          <a:p>
            <a:pPr eaLnBrk="1" hangingPunct="1">
              <a:defRPr/>
            </a:pPr>
            <a:r>
              <a:rPr lang="ru-RU" smtClean="0">
                <a:latin typeface="Arial Narrow" charset="0"/>
                <a:cs typeface="+mj-cs"/>
              </a:rPr>
              <a:t>Вид видимости </a:t>
            </a:r>
          </a:p>
        </p:txBody>
      </p:sp>
      <p:sp>
        <p:nvSpPr>
          <p:cNvPr id="12291" name="Rectangle 5"/>
          <p:cNvSpPr>
            <a:spLocks noGrp="1" noChangeArrowheads="1"/>
          </p:cNvSpPr>
          <p:nvPr>
            <p:ph type="body" idx="1"/>
          </p:nvPr>
        </p:nvSpPr>
        <p:spPr>
          <a:xfrm>
            <a:off x="395288" y="1484313"/>
            <a:ext cx="8712200" cy="5256212"/>
          </a:xfrm>
        </p:spPr>
        <p:txBody>
          <a:bodyPr/>
          <a:lstStyle/>
          <a:p>
            <a:pPr marL="457200" indent="-457200" eaLnBrk="1" hangingPunct="1">
              <a:defRPr/>
            </a:pPr>
            <a:r>
              <a:rPr lang="ru-RU" sz="2300" b="1" dirty="0" smtClean="0">
                <a:solidFill>
                  <a:srgbClr val="0000FF"/>
                </a:solidFill>
                <a:latin typeface="Arial Narrow" charset="0"/>
                <a:cs typeface="+mn-cs"/>
              </a:rPr>
              <a:t>+ </a:t>
            </a:r>
            <a:r>
              <a:rPr lang="ru-RU" sz="2300" b="1" dirty="0" err="1" smtClean="0">
                <a:solidFill>
                  <a:srgbClr val="0000FF"/>
                </a:solidFill>
                <a:latin typeface="Arial Narrow" charset="0"/>
                <a:cs typeface="+mn-cs"/>
              </a:rPr>
              <a:t>public</a:t>
            </a:r>
            <a:r>
              <a:rPr lang="ru-RU" sz="2300" b="1" dirty="0" smtClean="0">
                <a:solidFill>
                  <a:srgbClr val="0000FF"/>
                </a:solidFill>
                <a:latin typeface="Arial Narrow" charset="0"/>
                <a:cs typeface="+mn-cs"/>
              </a:rPr>
              <a:t> </a:t>
            </a:r>
            <a:r>
              <a:rPr lang="ru-RU" sz="2300" dirty="0" smtClean="0">
                <a:latin typeface="Arial Narrow" charset="0"/>
                <a:cs typeface="+mn-cs"/>
              </a:rPr>
              <a:t>(общедоступный). Общедоступный элемент является видимым всеми элементами, который имеют доступ к содержимому пространства имен, который им владеет.</a:t>
            </a:r>
          </a:p>
          <a:p>
            <a:pPr marL="457200" indent="-457200" eaLnBrk="1" hangingPunct="1">
              <a:defRPr/>
            </a:pPr>
            <a:r>
              <a:rPr lang="ru-RU" sz="2300" b="1" dirty="0" smtClean="0">
                <a:solidFill>
                  <a:srgbClr val="0000FF"/>
                </a:solidFill>
                <a:latin typeface="Arial Narrow" charset="0"/>
                <a:cs typeface="+mn-cs"/>
              </a:rPr>
              <a:t>- </a:t>
            </a:r>
            <a:r>
              <a:rPr lang="ru-RU" sz="2300" b="1" dirty="0" err="1" smtClean="0">
                <a:solidFill>
                  <a:srgbClr val="0000FF"/>
                </a:solidFill>
                <a:latin typeface="Arial Narrow" charset="0"/>
                <a:cs typeface="+mn-cs"/>
              </a:rPr>
              <a:t>private</a:t>
            </a:r>
            <a:r>
              <a:rPr lang="ru-RU" sz="2300" b="1" dirty="0" smtClean="0">
                <a:solidFill>
                  <a:srgbClr val="0000FF"/>
                </a:solidFill>
                <a:latin typeface="Arial Narrow" charset="0"/>
                <a:cs typeface="+mn-cs"/>
              </a:rPr>
              <a:t> </a:t>
            </a:r>
            <a:r>
              <a:rPr lang="ru-RU" sz="2300" dirty="0" smtClean="0">
                <a:latin typeface="Arial Narrow" charset="0"/>
                <a:cs typeface="+mn-cs"/>
              </a:rPr>
              <a:t>(закрытый). Закрытый элемент является видимым только внутри пространства имен, который им владеет.</a:t>
            </a:r>
          </a:p>
          <a:p>
            <a:pPr marL="457200" indent="-457200" eaLnBrk="1" hangingPunct="1">
              <a:defRPr/>
            </a:pPr>
            <a:r>
              <a:rPr lang="en-US" sz="2300" b="1" dirty="0" smtClean="0">
                <a:solidFill>
                  <a:srgbClr val="0000FF"/>
                </a:solidFill>
                <a:latin typeface="Arial Narrow" charset="0"/>
                <a:cs typeface="+mn-cs"/>
              </a:rPr>
              <a:t># </a:t>
            </a:r>
            <a:r>
              <a:rPr lang="ru-RU" sz="2300" b="1" dirty="0" err="1" smtClean="0">
                <a:solidFill>
                  <a:srgbClr val="0000FF"/>
                </a:solidFill>
                <a:latin typeface="Arial Narrow" charset="0"/>
                <a:cs typeface="+mn-cs"/>
              </a:rPr>
              <a:t>protected</a:t>
            </a:r>
            <a:r>
              <a:rPr lang="ru-RU" sz="2300" b="1" dirty="0" smtClean="0">
                <a:solidFill>
                  <a:srgbClr val="0000FF"/>
                </a:solidFill>
                <a:latin typeface="Arial Narrow" charset="0"/>
                <a:cs typeface="+mn-cs"/>
              </a:rPr>
              <a:t> </a:t>
            </a:r>
            <a:r>
              <a:rPr lang="ru-RU" sz="2300" dirty="0" smtClean="0">
                <a:latin typeface="Arial Narrow" charset="0"/>
                <a:cs typeface="+mn-cs"/>
              </a:rPr>
              <a:t>(защищенный). Защищенный элемент является видимым для элементов, которые имеют отношение обобщения с пространством имен, который им владеет.</a:t>
            </a:r>
          </a:p>
          <a:p>
            <a:pPr marL="457200" indent="-457200" eaLnBrk="1" hangingPunct="1">
              <a:defRPr/>
            </a:pPr>
            <a:r>
              <a:rPr lang="en-US" sz="2300" b="1" dirty="0" smtClean="0">
                <a:solidFill>
                  <a:srgbClr val="0000FF"/>
                </a:solidFill>
                <a:latin typeface="Arial Narrow" charset="0"/>
                <a:cs typeface="+mn-cs"/>
              </a:rPr>
              <a:t>~ </a:t>
            </a:r>
            <a:r>
              <a:rPr lang="ru-RU" sz="2300" b="1" dirty="0" err="1" smtClean="0">
                <a:solidFill>
                  <a:srgbClr val="0000FF"/>
                </a:solidFill>
                <a:latin typeface="Arial Narrow" charset="0"/>
                <a:cs typeface="+mn-cs"/>
              </a:rPr>
              <a:t>package</a:t>
            </a:r>
            <a:r>
              <a:rPr lang="ru-RU" sz="2300" b="1" dirty="0" smtClean="0">
                <a:solidFill>
                  <a:srgbClr val="0000FF"/>
                </a:solidFill>
                <a:latin typeface="Arial Narrow" charset="0"/>
                <a:cs typeface="+mn-cs"/>
              </a:rPr>
              <a:t> </a:t>
            </a:r>
            <a:r>
              <a:rPr lang="ru-RU" sz="2300" dirty="0" smtClean="0">
                <a:latin typeface="Arial Narrow" charset="0"/>
                <a:cs typeface="+mn-cs"/>
              </a:rPr>
              <a:t>(пакет). Элемент, помеченный как имеющий пакетную видимость, является видимым всеми элементами в ближайшем охватывающем пакете в предположении. За пределами ближайшего охватывающего пакета элемент, помеченный как имеющий пакетную видимость, не является видимым.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042988" y="565150"/>
            <a:ext cx="7993062" cy="557213"/>
          </a:xfrm>
        </p:spPr>
        <p:txBody>
          <a:bodyPr/>
          <a:lstStyle/>
          <a:p>
            <a:pPr eaLnBrk="1" hangingPunct="1">
              <a:defRPr/>
            </a:pPr>
            <a:r>
              <a:rPr lang="ru-RU" smtClean="0">
                <a:latin typeface="Arial Narrow" charset="0"/>
                <a:cs typeface="+mj-cs"/>
              </a:rPr>
              <a:t>Элементы записи атрибута</a:t>
            </a:r>
          </a:p>
        </p:txBody>
      </p:sp>
      <p:sp>
        <p:nvSpPr>
          <p:cNvPr id="15363" name="Rectangle 3"/>
          <p:cNvSpPr>
            <a:spLocks noGrp="1" noChangeArrowheads="1"/>
          </p:cNvSpPr>
          <p:nvPr>
            <p:ph type="body" idx="1"/>
          </p:nvPr>
        </p:nvSpPr>
        <p:spPr>
          <a:xfrm>
            <a:off x="250825" y="1485900"/>
            <a:ext cx="8683625" cy="5029200"/>
          </a:xfrm>
        </p:spPr>
        <p:txBody>
          <a:bodyPr/>
          <a:lstStyle/>
          <a:p>
            <a:pPr eaLnBrk="1" hangingPunct="1">
              <a:defRPr/>
            </a:pPr>
            <a:r>
              <a:rPr lang="ru-RU" sz="2200" b="1" dirty="0" smtClean="0">
                <a:solidFill>
                  <a:srgbClr val="0000FF"/>
                </a:solidFill>
                <a:latin typeface="Arial Narrow" charset="0"/>
                <a:cs typeface="+mn-cs"/>
              </a:rPr>
              <a:t>&lt;</a:t>
            </a:r>
            <a:r>
              <a:rPr lang="ru-RU" sz="2200" b="1" i="1" dirty="0" smtClean="0">
                <a:solidFill>
                  <a:srgbClr val="0000FF"/>
                </a:solidFill>
                <a:latin typeface="Arial Narrow" charset="0"/>
                <a:cs typeface="+mn-cs"/>
              </a:rPr>
              <a:t>тип атрибута</a:t>
            </a:r>
            <a:r>
              <a:rPr lang="ru-RU" sz="2200" b="1" dirty="0" smtClean="0">
                <a:solidFill>
                  <a:srgbClr val="0000FF"/>
                </a:solidFill>
                <a:latin typeface="Arial Narrow" charset="0"/>
                <a:cs typeface="+mn-cs"/>
              </a:rPr>
              <a:t>&gt; </a:t>
            </a:r>
            <a:r>
              <a:rPr lang="ru-RU" sz="2200" dirty="0" smtClean="0">
                <a:latin typeface="Arial Narrow" charset="0"/>
                <a:cs typeface="+mn-cs"/>
              </a:rPr>
              <a:t>(</a:t>
            </a:r>
            <a:r>
              <a:rPr lang="ru-RU" sz="2200" dirty="0" err="1" smtClean="0">
                <a:latin typeface="Arial Narrow" charset="0"/>
                <a:cs typeface="+mn-cs"/>
              </a:rPr>
              <a:t>attribute</a:t>
            </a:r>
            <a:r>
              <a:rPr lang="ru-RU" sz="2200" dirty="0" smtClean="0">
                <a:latin typeface="Arial Narrow" charset="0"/>
                <a:cs typeface="+mn-cs"/>
              </a:rPr>
              <a:t> </a:t>
            </a:r>
            <a:r>
              <a:rPr lang="ru-RU" sz="2200" dirty="0" err="1" smtClean="0">
                <a:latin typeface="Arial Narrow" charset="0"/>
                <a:cs typeface="+mn-cs"/>
              </a:rPr>
              <a:t>type</a:t>
            </a:r>
            <a:r>
              <a:rPr lang="ru-RU" sz="2200" dirty="0" smtClean="0">
                <a:latin typeface="Arial Narrow" charset="0"/>
                <a:cs typeface="+mn-cs"/>
              </a:rPr>
              <a:t>) есть имя классификатора, который является типом данного атрибута. Тип атрибута представляет собой имя некоторого типа данных, определенного или в пакете Типу атрибута должно предшествовать двоеточие</a:t>
            </a:r>
          </a:p>
          <a:p>
            <a:pPr eaLnBrk="1" hangingPunct="1">
              <a:defRPr/>
            </a:pPr>
            <a:r>
              <a:rPr lang="ru-RU" sz="2200" b="1" dirty="0" smtClean="0">
                <a:solidFill>
                  <a:srgbClr val="0000FF"/>
                </a:solidFill>
                <a:latin typeface="Arial Narrow" charset="0"/>
                <a:cs typeface="+mn-cs"/>
              </a:rPr>
              <a:t>&lt;</a:t>
            </a:r>
            <a:r>
              <a:rPr lang="ru-RU" sz="2200" b="1" i="1" dirty="0" smtClean="0">
                <a:solidFill>
                  <a:srgbClr val="0000FF"/>
                </a:solidFill>
                <a:latin typeface="Arial Narrow" charset="0"/>
                <a:cs typeface="+mn-cs"/>
              </a:rPr>
              <a:t>кратность</a:t>
            </a:r>
            <a:r>
              <a:rPr lang="ru-RU" sz="2200" b="1" dirty="0" smtClean="0">
                <a:solidFill>
                  <a:srgbClr val="0000FF"/>
                </a:solidFill>
                <a:latin typeface="Arial Narrow" charset="0"/>
                <a:cs typeface="+mn-cs"/>
              </a:rPr>
              <a:t>&gt; </a:t>
            </a:r>
            <a:r>
              <a:rPr lang="ru-RU" sz="2200" dirty="0" smtClean="0">
                <a:latin typeface="Arial Narrow" charset="0"/>
                <a:cs typeface="+mn-cs"/>
              </a:rPr>
              <a:t>(</a:t>
            </a:r>
            <a:r>
              <a:rPr lang="ru-RU" sz="2200" dirty="0" err="1" smtClean="0">
                <a:latin typeface="Arial Narrow" charset="0"/>
                <a:cs typeface="+mn-cs"/>
              </a:rPr>
              <a:t>multiplicity</a:t>
            </a:r>
            <a:r>
              <a:rPr lang="ru-RU" sz="2200" dirty="0" smtClean="0">
                <a:latin typeface="Arial Narrow" charset="0"/>
                <a:cs typeface="+mn-cs"/>
              </a:rPr>
              <a:t>) атрибута характеризует общее количество конкретных значений для атрибута, которые могут быть заданы для объектов данного класса</a:t>
            </a:r>
          </a:p>
          <a:p>
            <a:pPr eaLnBrk="1" hangingPunct="1">
              <a:defRPr/>
            </a:pPr>
            <a:r>
              <a:rPr lang="ru-RU" sz="2200" b="1" dirty="0" smtClean="0">
                <a:solidFill>
                  <a:srgbClr val="0000FF"/>
                </a:solidFill>
                <a:latin typeface="Arial Narrow" charset="0"/>
                <a:cs typeface="+mn-cs"/>
              </a:rPr>
              <a:t>&lt;</a:t>
            </a:r>
            <a:r>
              <a:rPr lang="ru-RU" sz="2200" b="1" i="1" dirty="0" smtClean="0">
                <a:solidFill>
                  <a:srgbClr val="0000FF"/>
                </a:solidFill>
                <a:latin typeface="Arial Narrow" charset="0"/>
                <a:cs typeface="+mn-cs"/>
              </a:rPr>
              <a:t>значение по умолчанию</a:t>
            </a:r>
            <a:r>
              <a:rPr lang="ru-RU" sz="2200" b="1" dirty="0" smtClean="0">
                <a:solidFill>
                  <a:srgbClr val="0000FF"/>
                </a:solidFill>
                <a:latin typeface="Arial Narrow" charset="0"/>
                <a:cs typeface="+mn-cs"/>
              </a:rPr>
              <a:t>&gt; </a:t>
            </a:r>
            <a:r>
              <a:rPr lang="ru-RU" sz="2200" dirty="0" smtClean="0">
                <a:latin typeface="Arial Narrow" charset="0"/>
                <a:cs typeface="+mn-cs"/>
              </a:rPr>
              <a:t>(</a:t>
            </a:r>
            <a:r>
              <a:rPr lang="ru-RU" sz="2200" dirty="0" err="1" smtClean="0">
                <a:latin typeface="Arial Narrow" charset="0"/>
                <a:cs typeface="+mn-cs"/>
              </a:rPr>
              <a:t>default</a:t>
            </a:r>
            <a:r>
              <a:rPr lang="ru-RU" sz="2200" dirty="0" smtClean="0">
                <a:latin typeface="Arial Narrow" charset="0"/>
                <a:cs typeface="+mn-cs"/>
              </a:rPr>
              <a:t>) – некоторое выражение, которое служит для задания начального значения или значений данного атрибута в момент создания отдельного экземпляра соответствующего класса. Конкретное значение по умолчанию должно соответствовать типу данного атрибута. Если этот терм не указан, то значение атрибута на момент создания нового экземпляра класса не определено. </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042988" y="639763"/>
            <a:ext cx="7993062" cy="468312"/>
          </a:xfrm>
        </p:spPr>
        <p:txBody>
          <a:bodyPr/>
          <a:lstStyle/>
          <a:p>
            <a:pPr eaLnBrk="1" hangingPunct="1">
              <a:defRPr/>
            </a:pPr>
            <a:r>
              <a:rPr lang="ru-RU" smtClean="0">
                <a:latin typeface="Arial Narrow" charset="0"/>
                <a:cs typeface="+mj-cs"/>
              </a:rPr>
              <a:t>Модификатор атрибута</a:t>
            </a:r>
          </a:p>
        </p:txBody>
      </p:sp>
      <p:sp>
        <p:nvSpPr>
          <p:cNvPr id="16387" name="Rectangle 3"/>
          <p:cNvSpPr>
            <a:spLocks noGrp="1" noChangeArrowheads="1"/>
          </p:cNvSpPr>
          <p:nvPr>
            <p:ph type="body" idx="1"/>
          </p:nvPr>
        </p:nvSpPr>
        <p:spPr>
          <a:xfrm>
            <a:off x="323850" y="1412875"/>
            <a:ext cx="8642350" cy="4525963"/>
          </a:xfrm>
        </p:spPr>
        <p:txBody>
          <a:bodyPr/>
          <a:lstStyle/>
          <a:p>
            <a:pPr marL="457200" indent="-457200" eaLnBrk="1" hangingPunct="1">
              <a:defRPr/>
            </a:pPr>
            <a:r>
              <a:rPr lang="ru-RU" sz="2800" b="1" dirty="0" smtClean="0">
                <a:solidFill>
                  <a:srgbClr val="0000FF"/>
                </a:solidFill>
                <a:latin typeface="Arial Narrow" charset="0"/>
                <a:cs typeface="+mn-cs"/>
              </a:rPr>
              <a:t>&lt;</a:t>
            </a:r>
            <a:r>
              <a:rPr lang="ru-RU" sz="2800" b="1" i="1" dirty="0" smtClean="0">
                <a:solidFill>
                  <a:srgbClr val="0000FF"/>
                </a:solidFill>
                <a:latin typeface="Arial Narrow" charset="0"/>
                <a:cs typeface="+mn-cs"/>
              </a:rPr>
              <a:t>модификатор атрибута</a:t>
            </a:r>
            <a:r>
              <a:rPr lang="ru-RU" sz="2800" b="1" dirty="0" smtClean="0">
                <a:solidFill>
                  <a:srgbClr val="0000FF"/>
                </a:solidFill>
                <a:latin typeface="Arial Narrow" charset="0"/>
                <a:cs typeface="+mn-cs"/>
              </a:rPr>
              <a:t>&gt; </a:t>
            </a:r>
            <a:r>
              <a:rPr lang="ru-RU" sz="2800" dirty="0" smtClean="0">
                <a:latin typeface="Arial Narrow" charset="0"/>
                <a:cs typeface="+mn-cs"/>
              </a:rPr>
              <a:t>(</a:t>
            </a:r>
            <a:r>
              <a:rPr lang="ru-RU" sz="2800" dirty="0" err="1" smtClean="0">
                <a:latin typeface="Arial Narrow" charset="0"/>
                <a:cs typeface="+mn-cs"/>
              </a:rPr>
              <a:t>attribute</a:t>
            </a:r>
            <a:r>
              <a:rPr lang="ru-RU" sz="2800" dirty="0" smtClean="0">
                <a:latin typeface="Arial Narrow" charset="0"/>
                <a:cs typeface="+mn-cs"/>
              </a:rPr>
              <a:t> </a:t>
            </a:r>
            <a:r>
              <a:rPr lang="ru-RU" sz="2800" dirty="0" err="1" smtClean="0">
                <a:latin typeface="Arial Narrow" charset="0"/>
                <a:cs typeface="+mn-cs"/>
              </a:rPr>
              <a:t>modifier</a:t>
            </a:r>
            <a:r>
              <a:rPr lang="ru-RU" sz="2800" dirty="0" smtClean="0">
                <a:latin typeface="Arial Narrow" charset="0"/>
                <a:cs typeface="+mn-cs"/>
              </a:rPr>
              <a:t>) представляет собой текстовое выражение, которое придает дополнительную семантику данному атрибуту. При этом набор возможных модификаторов атрибутов в языке UML 2.х фиксирован и может быть представлен в следующем виде:</a:t>
            </a:r>
          </a:p>
          <a:p>
            <a:pPr marL="457200" indent="-457200" eaLnBrk="1" hangingPunct="1">
              <a:defRPr/>
            </a:pPr>
            <a:r>
              <a:rPr lang="ru-RU" sz="2800" dirty="0" smtClean="0">
                <a:latin typeface="Arial Narrow" charset="0"/>
                <a:cs typeface="+mn-cs"/>
              </a:rPr>
              <a:t>&lt;</a:t>
            </a:r>
            <a:r>
              <a:rPr lang="ru-RU" sz="2800" i="1" dirty="0" smtClean="0">
                <a:latin typeface="Arial Narrow" charset="0"/>
                <a:cs typeface="+mn-cs"/>
              </a:rPr>
              <a:t>модификатор атрибута</a:t>
            </a:r>
            <a:r>
              <a:rPr lang="ru-RU" sz="2800" dirty="0" smtClean="0">
                <a:latin typeface="Arial Narrow" charset="0"/>
                <a:cs typeface="+mn-cs"/>
              </a:rPr>
              <a:t>&gt;::= </a:t>
            </a:r>
            <a:r>
              <a:rPr lang="ja-JP" altLang="ru-RU" sz="2800" dirty="0" smtClean="0">
                <a:latin typeface="Arial Narrow" charset="0"/>
                <a:cs typeface="+mn-cs"/>
              </a:rPr>
              <a:t>‘</a:t>
            </a:r>
            <a:r>
              <a:rPr lang="ru-RU" sz="2800" dirty="0" err="1" smtClean="0">
                <a:latin typeface="Arial Narrow" charset="0"/>
                <a:cs typeface="+mn-cs"/>
              </a:rPr>
              <a:t>readOnly</a:t>
            </a:r>
            <a:r>
              <a:rPr lang="ja-JP" altLang="ru-RU" sz="2800" dirty="0" smtClean="0">
                <a:latin typeface="Arial Narrow" charset="0"/>
                <a:cs typeface="+mn-cs"/>
              </a:rPr>
              <a:t>’</a:t>
            </a:r>
            <a:r>
              <a:rPr lang="ru-RU" sz="2800" dirty="0" smtClean="0">
                <a:latin typeface="Arial Narrow" charset="0"/>
                <a:cs typeface="+mn-cs"/>
              </a:rPr>
              <a:t> | </a:t>
            </a:r>
            <a:r>
              <a:rPr lang="ja-JP" altLang="ru-RU" sz="2800" dirty="0" smtClean="0">
                <a:latin typeface="Arial Narrow" charset="0"/>
                <a:cs typeface="+mn-cs"/>
              </a:rPr>
              <a:t>‘</a:t>
            </a:r>
            <a:r>
              <a:rPr lang="ru-RU" sz="2800" dirty="0" err="1" smtClean="0">
                <a:latin typeface="Arial Narrow" charset="0"/>
                <a:cs typeface="+mn-cs"/>
              </a:rPr>
              <a:t>union</a:t>
            </a:r>
            <a:r>
              <a:rPr lang="ja-JP" altLang="ru-RU" sz="2800" dirty="0" smtClean="0">
                <a:latin typeface="Arial Narrow" charset="0"/>
                <a:cs typeface="+mn-cs"/>
              </a:rPr>
              <a:t>’</a:t>
            </a:r>
            <a:r>
              <a:rPr lang="ru-RU" sz="2800" dirty="0" smtClean="0">
                <a:latin typeface="Arial Narrow" charset="0"/>
                <a:cs typeface="+mn-cs"/>
              </a:rPr>
              <a:t> | </a:t>
            </a:r>
            <a:r>
              <a:rPr lang="ja-JP" altLang="ru-RU" sz="2800" dirty="0" smtClean="0">
                <a:latin typeface="Arial Narrow" charset="0"/>
                <a:cs typeface="+mn-cs"/>
              </a:rPr>
              <a:t>‘</a:t>
            </a:r>
            <a:r>
              <a:rPr lang="ru-RU" sz="2800" dirty="0" err="1" smtClean="0">
                <a:latin typeface="Arial Narrow" charset="0"/>
                <a:cs typeface="+mn-cs"/>
              </a:rPr>
              <a:t>subsets</a:t>
            </a:r>
            <a:r>
              <a:rPr lang="ja-JP" altLang="ru-RU" sz="2800" dirty="0" smtClean="0">
                <a:latin typeface="Arial Narrow" charset="0"/>
                <a:cs typeface="+mn-cs"/>
              </a:rPr>
              <a:t>‘</a:t>
            </a:r>
            <a:r>
              <a:rPr lang="ru-RU" sz="2800" dirty="0" smtClean="0">
                <a:latin typeface="Arial Narrow" charset="0"/>
                <a:cs typeface="+mn-cs"/>
              </a:rPr>
              <a:t> &lt;</a:t>
            </a:r>
            <a:r>
              <a:rPr lang="ru-RU" sz="2800" i="1" dirty="0" smtClean="0">
                <a:latin typeface="Arial Narrow" charset="0"/>
                <a:cs typeface="+mn-cs"/>
              </a:rPr>
              <a:t>имя атрибута</a:t>
            </a:r>
            <a:r>
              <a:rPr lang="ru-RU" sz="2800" dirty="0" smtClean="0">
                <a:latin typeface="Arial Narrow" charset="0"/>
                <a:cs typeface="+mn-cs"/>
              </a:rPr>
              <a:t>&gt;  | </a:t>
            </a:r>
            <a:r>
              <a:rPr lang="ja-JP" altLang="ru-RU" sz="2800" dirty="0" smtClean="0">
                <a:latin typeface="Arial Narrow" charset="0"/>
                <a:cs typeface="+mn-cs"/>
              </a:rPr>
              <a:t>‘</a:t>
            </a:r>
            <a:r>
              <a:rPr lang="ru-RU" sz="2800" dirty="0" err="1" smtClean="0">
                <a:latin typeface="Arial Narrow" charset="0"/>
                <a:cs typeface="+mn-cs"/>
              </a:rPr>
              <a:t>redefines</a:t>
            </a:r>
            <a:r>
              <a:rPr lang="ja-JP" altLang="ru-RU" sz="2800" dirty="0" smtClean="0">
                <a:latin typeface="Arial Narrow" charset="0"/>
                <a:cs typeface="+mn-cs"/>
              </a:rPr>
              <a:t>’</a:t>
            </a:r>
            <a:r>
              <a:rPr lang="ru-RU" sz="2800" dirty="0" smtClean="0">
                <a:latin typeface="Arial Narrow" charset="0"/>
                <a:cs typeface="+mn-cs"/>
              </a:rPr>
              <a:t> &lt;</a:t>
            </a:r>
            <a:r>
              <a:rPr lang="ru-RU" sz="2800" i="1" dirty="0" smtClean="0">
                <a:latin typeface="Arial Narrow" charset="0"/>
                <a:cs typeface="+mn-cs"/>
              </a:rPr>
              <a:t>имя атрибута</a:t>
            </a:r>
            <a:r>
              <a:rPr lang="ru-RU" sz="2800" dirty="0" smtClean="0">
                <a:latin typeface="Arial Narrow" charset="0"/>
                <a:cs typeface="+mn-cs"/>
              </a:rPr>
              <a:t>&gt; | </a:t>
            </a:r>
            <a:r>
              <a:rPr lang="ja-JP" altLang="ru-RU" sz="2800" dirty="0" smtClean="0">
                <a:latin typeface="Arial Narrow" charset="0"/>
                <a:cs typeface="+mn-cs"/>
              </a:rPr>
              <a:t>‘</a:t>
            </a:r>
            <a:r>
              <a:rPr lang="ru-RU" sz="2800" dirty="0" err="1" smtClean="0">
                <a:latin typeface="Arial Narrow" charset="0"/>
                <a:cs typeface="+mn-cs"/>
              </a:rPr>
              <a:t>ordered</a:t>
            </a:r>
            <a:r>
              <a:rPr lang="ja-JP" altLang="ru-RU" sz="2800" dirty="0" smtClean="0">
                <a:latin typeface="Arial Narrow" charset="0"/>
                <a:cs typeface="+mn-cs"/>
              </a:rPr>
              <a:t>’</a:t>
            </a:r>
            <a:r>
              <a:rPr lang="ru-RU" sz="2800" dirty="0" smtClean="0">
                <a:latin typeface="Arial Narrow" charset="0"/>
                <a:cs typeface="+mn-cs"/>
              </a:rPr>
              <a:t> | </a:t>
            </a:r>
            <a:r>
              <a:rPr lang="ja-JP" altLang="ru-RU" sz="2800" dirty="0" smtClean="0">
                <a:latin typeface="Arial Narrow" charset="0"/>
                <a:cs typeface="+mn-cs"/>
              </a:rPr>
              <a:t>‘</a:t>
            </a:r>
            <a:r>
              <a:rPr lang="ru-RU" sz="2800" dirty="0" err="1" smtClean="0">
                <a:latin typeface="Arial Narrow" charset="0"/>
                <a:cs typeface="+mn-cs"/>
              </a:rPr>
              <a:t>unique</a:t>
            </a:r>
            <a:r>
              <a:rPr lang="ja-JP" altLang="ru-RU" sz="2800" dirty="0" smtClean="0">
                <a:latin typeface="Arial Narrow" charset="0"/>
                <a:cs typeface="+mn-cs"/>
              </a:rPr>
              <a:t>’</a:t>
            </a:r>
            <a:r>
              <a:rPr lang="ru-RU" sz="2800" dirty="0" smtClean="0">
                <a:latin typeface="Arial Narrow" charset="0"/>
                <a:cs typeface="+mn-cs"/>
              </a:rPr>
              <a:t> | &lt;</a:t>
            </a:r>
            <a:r>
              <a:rPr lang="ru-RU" sz="2800" i="1" dirty="0" smtClean="0">
                <a:latin typeface="Arial Narrow" charset="0"/>
                <a:cs typeface="+mn-cs"/>
              </a:rPr>
              <a:t>ограничение атрибута</a:t>
            </a:r>
            <a:r>
              <a:rPr lang="ru-RU" sz="2800" dirty="0" smtClean="0">
                <a:latin typeface="Arial Narrow" charset="0"/>
                <a:cs typeface="+mn-cs"/>
              </a:rPr>
              <a:t>&gt;. </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198563" y="593725"/>
            <a:ext cx="7823200" cy="514350"/>
          </a:xfrm>
        </p:spPr>
        <p:txBody>
          <a:bodyPr/>
          <a:lstStyle/>
          <a:p>
            <a:pPr eaLnBrk="1" hangingPunct="1">
              <a:defRPr/>
            </a:pPr>
            <a:r>
              <a:rPr lang="ru-RU" smtClean="0">
                <a:latin typeface="Arial Narrow" charset="0"/>
                <a:cs typeface="+mj-cs"/>
              </a:rPr>
              <a:t>Значения модификатора атрибута</a:t>
            </a:r>
          </a:p>
        </p:txBody>
      </p:sp>
      <p:sp>
        <p:nvSpPr>
          <p:cNvPr id="17411" name="Rectangle 3"/>
          <p:cNvSpPr>
            <a:spLocks noGrp="1" noChangeArrowheads="1"/>
          </p:cNvSpPr>
          <p:nvPr>
            <p:ph type="body" idx="1"/>
          </p:nvPr>
        </p:nvSpPr>
        <p:spPr>
          <a:xfrm>
            <a:off x="250825" y="1701800"/>
            <a:ext cx="8683625" cy="4392613"/>
          </a:xfrm>
        </p:spPr>
        <p:txBody>
          <a:bodyPr/>
          <a:lstStyle/>
          <a:p>
            <a:pPr eaLnBrk="1" hangingPunct="1">
              <a:defRPr/>
            </a:pPr>
            <a:r>
              <a:rPr lang="ru-RU" b="1" dirty="0" err="1" smtClean="0">
                <a:solidFill>
                  <a:srgbClr val="0000FF"/>
                </a:solidFill>
                <a:latin typeface="Arial Narrow" charset="0"/>
                <a:cs typeface="+mn-cs"/>
              </a:rPr>
              <a:t>readOnly</a:t>
            </a:r>
            <a:r>
              <a:rPr lang="ru-RU" dirty="0" smtClean="0">
                <a:latin typeface="Arial Narrow" charset="0"/>
                <a:cs typeface="+mn-cs"/>
              </a:rPr>
              <a:t> – атрибут является только для чтения</a:t>
            </a:r>
          </a:p>
          <a:p>
            <a:pPr eaLnBrk="1" hangingPunct="1">
              <a:defRPr/>
            </a:pPr>
            <a:r>
              <a:rPr lang="en-US" b="1" dirty="0" smtClean="0">
                <a:solidFill>
                  <a:srgbClr val="0000FF"/>
                </a:solidFill>
                <a:latin typeface="Arial Narrow" charset="0"/>
                <a:cs typeface="+mn-cs"/>
              </a:rPr>
              <a:t>u</a:t>
            </a:r>
            <a:r>
              <a:rPr lang="ru-RU" b="1" dirty="0" err="1" smtClean="0">
                <a:solidFill>
                  <a:srgbClr val="0000FF"/>
                </a:solidFill>
                <a:latin typeface="Arial Narrow" charset="0"/>
                <a:cs typeface="+mn-cs"/>
              </a:rPr>
              <a:t>nion</a:t>
            </a:r>
            <a:r>
              <a:rPr lang="ru-RU" dirty="0" smtClean="0">
                <a:latin typeface="Arial Narrow" charset="0"/>
                <a:cs typeface="+mn-cs"/>
              </a:rPr>
              <a:t> – атрибут является производным объединением его подмножеств</a:t>
            </a:r>
            <a:endParaRPr lang="en-US" dirty="0" smtClean="0">
              <a:latin typeface="Arial Narrow" charset="0"/>
              <a:cs typeface="+mn-cs"/>
            </a:endParaRPr>
          </a:p>
          <a:p>
            <a:pPr eaLnBrk="1" hangingPunct="1">
              <a:defRPr/>
            </a:pPr>
            <a:r>
              <a:rPr lang="ru-RU" b="1" dirty="0" err="1" smtClean="0">
                <a:solidFill>
                  <a:srgbClr val="0000FF"/>
                </a:solidFill>
                <a:latin typeface="Arial Narrow" charset="0"/>
                <a:cs typeface="+mn-cs"/>
              </a:rPr>
              <a:t>subsets</a:t>
            </a:r>
            <a:r>
              <a:rPr lang="ru-RU" dirty="0" smtClean="0">
                <a:latin typeface="Arial Narrow" charset="0"/>
                <a:cs typeface="+mn-cs"/>
              </a:rPr>
              <a:t> &lt;</a:t>
            </a:r>
            <a:r>
              <a:rPr lang="ru-RU" i="1" dirty="0" smtClean="0">
                <a:latin typeface="Arial Narrow" charset="0"/>
                <a:cs typeface="+mn-cs"/>
              </a:rPr>
              <a:t>имя атрибута</a:t>
            </a:r>
            <a:r>
              <a:rPr lang="ru-RU" dirty="0" smtClean="0">
                <a:latin typeface="Arial Narrow" charset="0"/>
                <a:cs typeface="+mn-cs"/>
              </a:rPr>
              <a:t>&gt;</a:t>
            </a:r>
            <a:r>
              <a:rPr lang="en-US" dirty="0" smtClean="0">
                <a:latin typeface="Arial Narrow" charset="0"/>
                <a:cs typeface="+mn-cs"/>
              </a:rPr>
              <a:t> </a:t>
            </a:r>
            <a:r>
              <a:rPr lang="ru-RU" dirty="0" smtClean="0">
                <a:latin typeface="Arial Narrow" charset="0"/>
                <a:cs typeface="+mn-cs"/>
              </a:rPr>
              <a:t>–</a:t>
            </a:r>
            <a:r>
              <a:rPr lang="en-US" dirty="0" smtClean="0">
                <a:latin typeface="Arial Narrow" charset="0"/>
                <a:cs typeface="+mn-cs"/>
              </a:rPr>
              <a:t> </a:t>
            </a:r>
            <a:r>
              <a:rPr lang="ru-RU" dirty="0" smtClean="0">
                <a:latin typeface="Arial Narrow" charset="0"/>
                <a:cs typeface="+mn-cs"/>
              </a:rPr>
              <a:t>атрибут является собственным подмножеством атрибута с именем &lt;</a:t>
            </a:r>
            <a:r>
              <a:rPr lang="ru-RU" i="1" dirty="0" smtClean="0">
                <a:latin typeface="Arial Narrow" charset="0"/>
                <a:cs typeface="+mn-cs"/>
              </a:rPr>
              <a:t>имя атрибута</a:t>
            </a:r>
            <a:r>
              <a:rPr lang="ru-RU" dirty="0" smtClean="0">
                <a:latin typeface="Arial Narrow" charset="0"/>
                <a:cs typeface="+mn-cs"/>
              </a:rPr>
              <a:t>&gt;</a:t>
            </a:r>
          </a:p>
          <a:p>
            <a:pPr eaLnBrk="1" hangingPunct="1">
              <a:defRPr/>
            </a:pPr>
            <a:r>
              <a:rPr lang="en-US" b="1" dirty="0" smtClean="0">
                <a:solidFill>
                  <a:srgbClr val="0000FF"/>
                </a:solidFill>
                <a:latin typeface="Arial Narrow" charset="0"/>
                <a:cs typeface="+mn-cs"/>
              </a:rPr>
              <a:t>redefines</a:t>
            </a:r>
            <a:r>
              <a:rPr lang="en-US" dirty="0" smtClean="0">
                <a:latin typeface="Arial Narrow" charset="0"/>
                <a:cs typeface="+mn-cs"/>
              </a:rPr>
              <a:t> &lt;</a:t>
            </a:r>
            <a:r>
              <a:rPr lang="ru-RU" i="1" dirty="0" smtClean="0">
                <a:latin typeface="Arial Narrow" charset="0"/>
                <a:cs typeface="+mn-cs"/>
              </a:rPr>
              <a:t>имя</a:t>
            </a:r>
            <a:r>
              <a:rPr lang="en-US" i="1" dirty="0" smtClean="0">
                <a:latin typeface="Arial Narrow" charset="0"/>
                <a:cs typeface="+mn-cs"/>
              </a:rPr>
              <a:t> </a:t>
            </a:r>
            <a:r>
              <a:rPr lang="ru-RU" i="1" dirty="0" smtClean="0">
                <a:latin typeface="Arial Narrow" charset="0"/>
                <a:cs typeface="+mn-cs"/>
              </a:rPr>
              <a:t>атрибута</a:t>
            </a:r>
            <a:r>
              <a:rPr lang="en-US" dirty="0" smtClean="0">
                <a:latin typeface="Arial Narrow" charset="0"/>
                <a:cs typeface="+mn-cs"/>
              </a:rPr>
              <a:t>&gt;</a:t>
            </a:r>
            <a:r>
              <a:rPr lang="ru-RU" dirty="0" smtClean="0">
                <a:latin typeface="Arial Narrow" charset="0"/>
                <a:cs typeface="+mn-cs"/>
              </a:rPr>
              <a:t> – атрибут переопределяет некоторый наследуемый атрибут с именем &lt;</a:t>
            </a:r>
            <a:r>
              <a:rPr lang="ru-RU" i="1" dirty="0" smtClean="0">
                <a:latin typeface="Arial Narrow" charset="0"/>
                <a:cs typeface="+mn-cs"/>
              </a:rPr>
              <a:t>имя атрибута</a:t>
            </a:r>
            <a:r>
              <a:rPr lang="ru-RU" dirty="0" smtClean="0">
                <a:latin typeface="Arial Narrow" charset="0"/>
                <a:cs typeface="+mn-cs"/>
              </a:rPr>
              <a:t>&gt;</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120775" y="641350"/>
            <a:ext cx="7820025" cy="420688"/>
          </a:xfrm>
        </p:spPr>
        <p:txBody>
          <a:bodyPr/>
          <a:lstStyle/>
          <a:p>
            <a:pPr eaLnBrk="1" hangingPunct="1">
              <a:defRPr/>
            </a:pPr>
            <a:r>
              <a:rPr lang="ru-RU" smtClean="0">
                <a:latin typeface="Arial Narrow" charset="0"/>
                <a:cs typeface="+mj-cs"/>
              </a:rPr>
              <a:t>Значения модификатора атрибута</a:t>
            </a:r>
          </a:p>
        </p:txBody>
      </p:sp>
      <p:sp>
        <p:nvSpPr>
          <p:cNvPr id="18435" name="Rectangle 3"/>
          <p:cNvSpPr>
            <a:spLocks noGrp="1" noChangeArrowheads="1"/>
          </p:cNvSpPr>
          <p:nvPr>
            <p:ph type="body" idx="1"/>
          </p:nvPr>
        </p:nvSpPr>
        <p:spPr>
          <a:xfrm>
            <a:off x="179388" y="1412875"/>
            <a:ext cx="8856662" cy="4997450"/>
          </a:xfrm>
        </p:spPr>
        <p:txBody>
          <a:bodyPr/>
          <a:lstStyle/>
          <a:p>
            <a:pPr eaLnBrk="1" hangingPunct="1">
              <a:lnSpc>
                <a:spcPct val="90000"/>
              </a:lnSpc>
              <a:defRPr/>
            </a:pPr>
            <a:r>
              <a:rPr lang="en-US" sz="2800" b="1" dirty="0" smtClean="0">
                <a:solidFill>
                  <a:srgbClr val="0000FF"/>
                </a:solidFill>
                <a:latin typeface="Arial Narrow" charset="0"/>
                <a:cs typeface="+mn-cs"/>
              </a:rPr>
              <a:t>o</a:t>
            </a:r>
            <a:r>
              <a:rPr lang="ru-RU" sz="2800" b="1" dirty="0" err="1" smtClean="0">
                <a:solidFill>
                  <a:srgbClr val="0000FF"/>
                </a:solidFill>
                <a:latin typeface="Arial Narrow" charset="0"/>
                <a:cs typeface="+mn-cs"/>
              </a:rPr>
              <a:t>rdered</a:t>
            </a:r>
            <a:r>
              <a:rPr lang="ru-RU" sz="2800" b="1" dirty="0" smtClean="0">
                <a:solidFill>
                  <a:srgbClr val="0000FF"/>
                </a:solidFill>
                <a:latin typeface="Arial Narrow" charset="0"/>
                <a:cs typeface="+mn-cs"/>
              </a:rPr>
              <a:t> </a:t>
            </a:r>
            <a:r>
              <a:rPr lang="ru-RU" sz="2800" dirty="0" smtClean="0">
                <a:latin typeface="Arial Narrow" charset="0"/>
                <a:cs typeface="+mn-cs"/>
              </a:rPr>
              <a:t>– значения атрибута являются упорядоченными. При отсутствии этого модификатора атрибут специфицируется как неупорядоченный.</a:t>
            </a:r>
          </a:p>
          <a:p>
            <a:pPr eaLnBrk="1" hangingPunct="1">
              <a:lnSpc>
                <a:spcPct val="90000"/>
              </a:lnSpc>
              <a:defRPr/>
            </a:pPr>
            <a:r>
              <a:rPr lang="en-US" sz="2800" b="1" dirty="0" smtClean="0">
                <a:solidFill>
                  <a:srgbClr val="0000FF"/>
                </a:solidFill>
                <a:latin typeface="Arial Narrow" charset="0"/>
                <a:cs typeface="+mn-cs"/>
              </a:rPr>
              <a:t>u</a:t>
            </a:r>
            <a:r>
              <a:rPr lang="ru-RU" sz="2800" b="1" dirty="0" err="1" smtClean="0">
                <a:solidFill>
                  <a:srgbClr val="0000FF"/>
                </a:solidFill>
                <a:latin typeface="Arial Narrow" charset="0"/>
                <a:cs typeface="+mn-cs"/>
              </a:rPr>
              <a:t>nique</a:t>
            </a:r>
            <a:r>
              <a:rPr lang="ru-RU" sz="2800" dirty="0" smtClean="0">
                <a:latin typeface="Arial Narrow" charset="0"/>
                <a:cs typeface="+mn-cs"/>
              </a:rPr>
              <a:t> – значения многозначного атрибута не могут иметь дубликатов, т.е. повторяться. </a:t>
            </a:r>
          </a:p>
          <a:p>
            <a:pPr eaLnBrk="1" hangingPunct="1">
              <a:lnSpc>
                <a:spcPct val="90000"/>
              </a:lnSpc>
              <a:defRPr/>
            </a:pPr>
            <a:r>
              <a:rPr lang="ru-RU" sz="2800" b="1" dirty="0" smtClean="0">
                <a:solidFill>
                  <a:srgbClr val="0000FF"/>
                </a:solidFill>
                <a:latin typeface="Arial Narrow" charset="0"/>
                <a:cs typeface="+mn-cs"/>
              </a:rPr>
              <a:t>&lt;</a:t>
            </a:r>
            <a:r>
              <a:rPr lang="ru-RU" sz="2800" b="1" i="1" dirty="0" smtClean="0">
                <a:solidFill>
                  <a:srgbClr val="0000FF"/>
                </a:solidFill>
                <a:latin typeface="Arial Narrow" charset="0"/>
                <a:cs typeface="+mn-cs"/>
              </a:rPr>
              <a:t>ограничение атрибута</a:t>
            </a:r>
            <a:r>
              <a:rPr lang="ru-RU" sz="2800" b="1" dirty="0" smtClean="0">
                <a:solidFill>
                  <a:srgbClr val="0000FF"/>
                </a:solidFill>
                <a:latin typeface="Arial Narrow" charset="0"/>
                <a:cs typeface="+mn-cs"/>
              </a:rPr>
              <a:t>&gt; </a:t>
            </a:r>
            <a:r>
              <a:rPr lang="ru-RU" sz="2800" dirty="0" smtClean="0">
                <a:latin typeface="Arial Narrow" charset="0"/>
                <a:cs typeface="+mn-cs"/>
              </a:rPr>
              <a:t>Выражение, которое специфицирует некоторое ограничение, применяемое к данному атрибуту</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defRPr/>
            </a:pPr>
            <a:r>
              <a:rPr lang="ru-RU" smtClean="0">
                <a:latin typeface="Arial Narrow" charset="0"/>
                <a:cs typeface="+mj-cs"/>
              </a:rPr>
              <a:t>Примеры записи атрибутов</a:t>
            </a:r>
            <a:endParaRPr lang="en-US" smtClean="0">
              <a:latin typeface="Arial Narrow" charset="0"/>
              <a:cs typeface="+mj-cs"/>
            </a:endParaRPr>
          </a:p>
        </p:txBody>
      </p:sp>
      <p:sp>
        <p:nvSpPr>
          <p:cNvPr id="20483" name="Rectangle 3"/>
          <p:cNvSpPr>
            <a:spLocks noGrp="1" noChangeArrowheads="1"/>
          </p:cNvSpPr>
          <p:nvPr>
            <p:ph type="body" sz="half" idx="1"/>
          </p:nvPr>
        </p:nvSpPr>
        <p:spPr>
          <a:xfrm>
            <a:off x="1447800" y="1638300"/>
            <a:ext cx="7127875" cy="4838700"/>
          </a:xfrm>
        </p:spPr>
        <p:txBody>
          <a:bodyPr/>
          <a:lstStyle/>
          <a:p>
            <a:pPr eaLnBrk="1" hangingPunct="1">
              <a:defRPr/>
            </a:pPr>
            <a:r>
              <a:rPr lang="ru-RU" sz="2400" smtClean="0">
                <a:latin typeface="Arial Narrow" charset="0"/>
                <a:cs typeface="+mn-cs"/>
              </a:rPr>
              <a:t>+ имяСотрудника : String {readOnly}</a:t>
            </a:r>
          </a:p>
          <a:p>
            <a:pPr eaLnBrk="1" hangingPunct="1">
              <a:defRPr/>
            </a:pPr>
            <a:endParaRPr lang="ru-RU" sz="2400" smtClean="0">
              <a:latin typeface="Arial Narrow" charset="0"/>
              <a:cs typeface="+mn-cs"/>
            </a:endParaRPr>
          </a:p>
          <a:p>
            <a:pPr eaLnBrk="1" hangingPunct="1">
              <a:defRPr/>
            </a:pPr>
            <a:r>
              <a:rPr lang="ru-RU" sz="2400" smtClean="0">
                <a:latin typeface="Arial Narrow" charset="0"/>
                <a:cs typeface="+mn-cs"/>
              </a:rPr>
              <a:t>~ датаРождения : </a:t>
            </a:r>
            <a:r>
              <a:rPr lang="en-US" sz="2400" smtClean="0">
                <a:latin typeface="Arial Narrow" charset="0"/>
                <a:cs typeface="+mn-cs"/>
              </a:rPr>
              <a:t>Data </a:t>
            </a:r>
            <a:r>
              <a:rPr lang="ru-RU" sz="2400" smtClean="0">
                <a:latin typeface="Arial Narrow" charset="0"/>
                <a:cs typeface="+mn-cs"/>
              </a:rPr>
              <a:t>{readOnly} </a:t>
            </a:r>
          </a:p>
          <a:p>
            <a:pPr eaLnBrk="1" hangingPunct="1">
              <a:defRPr/>
            </a:pPr>
            <a:endParaRPr lang="ru-RU" sz="2400" smtClean="0">
              <a:latin typeface="Arial Narrow" charset="0"/>
              <a:cs typeface="+mn-cs"/>
            </a:endParaRPr>
          </a:p>
          <a:p>
            <a:pPr eaLnBrk="1" hangingPunct="1">
              <a:defRPr/>
            </a:pPr>
            <a:r>
              <a:rPr lang="ru-RU" sz="2400" smtClean="0">
                <a:latin typeface="Arial Narrow" charset="0"/>
                <a:cs typeface="+mn-cs"/>
              </a:rPr>
              <a:t># /возрастСотрудника : </a:t>
            </a:r>
            <a:r>
              <a:rPr lang="en-US" sz="2400" smtClean="0">
                <a:latin typeface="Arial Narrow" charset="0"/>
                <a:cs typeface="+mn-cs"/>
              </a:rPr>
              <a:t>Integer</a:t>
            </a:r>
            <a:r>
              <a:rPr lang="ru-RU" sz="2400" smtClean="0">
                <a:latin typeface="Arial Narrow" charset="0"/>
                <a:cs typeface="+mn-cs"/>
              </a:rPr>
              <a:t> </a:t>
            </a:r>
          </a:p>
          <a:p>
            <a:pPr eaLnBrk="1" hangingPunct="1">
              <a:defRPr/>
            </a:pPr>
            <a:endParaRPr lang="ru-RU" sz="2400" smtClean="0">
              <a:latin typeface="Arial Narrow" charset="0"/>
              <a:cs typeface="+mn-cs"/>
            </a:endParaRPr>
          </a:p>
          <a:p>
            <a:pPr eaLnBrk="1" hangingPunct="1">
              <a:defRPr/>
            </a:pPr>
            <a:r>
              <a:rPr lang="ru-RU" sz="2400" smtClean="0">
                <a:latin typeface="Arial Narrow" charset="0"/>
                <a:cs typeface="+mn-cs"/>
              </a:rPr>
              <a:t>+ номерТелефона : Integer [1..*] {unique} </a:t>
            </a:r>
          </a:p>
          <a:p>
            <a:pPr eaLnBrk="1" hangingPunct="1">
              <a:defRPr/>
            </a:pPr>
            <a:endParaRPr lang="ru-RU" sz="2400" smtClean="0">
              <a:latin typeface="Arial Narrow" charset="0"/>
              <a:cs typeface="+mn-cs"/>
            </a:endParaRPr>
          </a:p>
          <a:p>
            <a:pPr eaLnBrk="1" hangingPunct="1">
              <a:defRPr/>
            </a:pPr>
            <a:r>
              <a:rPr lang="ru-RU" sz="2400" smtClean="0">
                <a:latin typeface="Arial Narrow" charset="0"/>
                <a:cs typeface="+mn-cs"/>
              </a:rPr>
              <a:t>– заработнаяПлата : Currency = 500.00</a:t>
            </a:r>
            <a:endParaRPr lang="en-US" sz="2400" smtClean="0">
              <a:latin typeface="Arial Narrow" charset="0"/>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589088" y="188913"/>
            <a:ext cx="5791200" cy="647799"/>
          </a:xfrm>
        </p:spPr>
        <p:txBody>
          <a:bodyPr/>
          <a:lstStyle/>
          <a:p>
            <a:pPr eaLnBrk="1" hangingPunct="1">
              <a:defRPr/>
            </a:pPr>
            <a:r>
              <a:rPr lang="ru-RU" dirty="0" smtClean="0">
                <a:latin typeface="Arial Narrow" charset="0"/>
                <a:cs typeface="+mj-cs"/>
              </a:rPr>
              <a:t>Операции класса </a:t>
            </a:r>
          </a:p>
        </p:txBody>
      </p:sp>
      <p:sp>
        <p:nvSpPr>
          <p:cNvPr id="21507" name="Rectangle 3"/>
          <p:cNvSpPr>
            <a:spLocks noGrp="1" noChangeArrowheads="1"/>
          </p:cNvSpPr>
          <p:nvPr>
            <p:ph type="body" idx="1"/>
          </p:nvPr>
        </p:nvSpPr>
        <p:spPr>
          <a:xfrm>
            <a:off x="107504" y="908721"/>
            <a:ext cx="8856787" cy="5472608"/>
          </a:xfrm>
        </p:spPr>
        <p:txBody>
          <a:bodyPr/>
          <a:lstStyle/>
          <a:p>
            <a:pPr eaLnBrk="1" hangingPunct="1">
              <a:defRPr/>
            </a:pPr>
            <a:r>
              <a:rPr lang="ru-RU" sz="2800" b="1" i="1" dirty="0" smtClean="0">
                <a:solidFill>
                  <a:srgbClr val="0000FF"/>
                </a:solidFill>
                <a:latin typeface="Arial Narrow" charset="0"/>
                <a:cs typeface="+mn-cs"/>
              </a:rPr>
              <a:t>Операция</a:t>
            </a:r>
            <a:r>
              <a:rPr lang="ru-RU" sz="2800" i="1" dirty="0" smtClean="0">
                <a:latin typeface="Arial Narrow" charset="0"/>
                <a:cs typeface="+mn-cs"/>
              </a:rPr>
              <a:t> (</a:t>
            </a:r>
            <a:r>
              <a:rPr lang="ru-RU" sz="2800" i="1" dirty="0" err="1" smtClean="0">
                <a:latin typeface="Arial Narrow" charset="0"/>
                <a:cs typeface="+mn-cs"/>
              </a:rPr>
              <a:t>operation</a:t>
            </a:r>
            <a:r>
              <a:rPr lang="ru-RU" sz="2800" i="1" dirty="0" smtClean="0">
                <a:latin typeface="Arial Narrow" charset="0"/>
                <a:cs typeface="+mn-cs"/>
              </a:rPr>
              <a:t>)</a:t>
            </a:r>
            <a:r>
              <a:rPr lang="ru-RU" sz="2800" dirty="0" smtClean="0">
                <a:latin typeface="Arial Narrow" charset="0"/>
                <a:cs typeface="+mn-cs"/>
              </a:rPr>
              <a:t> класса служит для представления отдельной характеристики поведения, которая является общей для всех объектов данного класса</a:t>
            </a:r>
            <a:endParaRPr lang="en-US" sz="2800" dirty="0" smtClean="0">
              <a:latin typeface="Arial Narrow" charset="0"/>
              <a:cs typeface="+mn-cs"/>
            </a:endParaRPr>
          </a:p>
          <a:p>
            <a:pPr eaLnBrk="1" hangingPunct="1">
              <a:defRPr/>
            </a:pPr>
            <a:r>
              <a:rPr lang="ru-RU" sz="2800" i="1" dirty="0" smtClean="0">
                <a:latin typeface="Arial Narrow" charset="0"/>
                <a:cs typeface="+mn-cs"/>
              </a:rPr>
              <a:t>&lt;операция&gt;::=</a:t>
            </a:r>
            <a:r>
              <a:rPr lang="ru-RU" sz="2800" dirty="0" smtClean="0">
                <a:latin typeface="Arial Narrow" charset="0"/>
                <a:cs typeface="+mn-cs"/>
              </a:rPr>
              <a:t>[</a:t>
            </a:r>
            <a:r>
              <a:rPr lang="ru-RU" sz="2800" i="1" dirty="0" smtClean="0">
                <a:latin typeface="Arial Narrow" charset="0"/>
                <a:cs typeface="+mn-cs"/>
              </a:rPr>
              <a:t>&lt;видимость&gt;</a:t>
            </a:r>
            <a:r>
              <a:rPr lang="ru-RU" sz="2800" dirty="0" smtClean="0">
                <a:latin typeface="Arial Narrow" charset="0"/>
                <a:cs typeface="+mn-cs"/>
              </a:rPr>
              <a:t>]</a:t>
            </a:r>
            <a:r>
              <a:rPr lang="ru-RU" sz="2800" i="1" dirty="0" smtClean="0">
                <a:latin typeface="Arial Narrow" charset="0"/>
                <a:cs typeface="+mn-cs"/>
              </a:rPr>
              <a:t> &lt;имя операции&gt; </a:t>
            </a:r>
            <a:r>
              <a:rPr lang="ja-JP" altLang="ru-RU" sz="2800" dirty="0" smtClean="0">
                <a:latin typeface="Arial Narrow" charset="0"/>
                <a:cs typeface="+mn-cs"/>
              </a:rPr>
              <a:t>‘</a:t>
            </a:r>
            <a:r>
              <a:rPr lang="ru-RU" sz="2800" dirty="0" smtClean="0">
                <a:latin typeface="Arial Narrow" charset="0"/>
                <a:cs typeface="+mn-cs"/>
              </a:rPr>
              <a:t>(</a:t>
            </a:r>
            <a:r>
              <a:rPr lang="ja-JP" altLang="ru-RU" sz="2800" dirty="0" smtClean="0">
                <a:latin typeface="Arial Narrow" charset="0"/>
                <a:cs typeface="+mn-cs"/>
              </a:rPr>
              <a:t>‘</a:t>
            </a:r>
            <a:r>
              <a:rPr lang="ru-RU" sz="2800" dirty="0" smtClean="0">
                <a:latin typeface="Arial Narrow" charset="0"/>
                <a:cs typeface="+mn-cs"/>
              </a:rPr>
              <a:t> [</a:t>
            </a:r>
            <a:r>
              <a:rPr lang="ru-RU" sz="2800" i="1" dirty="0" smtClean="0">
                <a:latin typeface="Arial Narrow" charset="0"/>
                <a:cs typeface="+mn-cs"/>
              </a:rPr>
              <a:t>&lt;список  параметров&gt;</a:t>
            </a:r>
            <a:r>
              <a:rPr lang="ru-RU" sz="2800" dirty="0" smtClean="0">
                <a:latin typeface="Arial Narrow" charset="0"/>
                <a:cs typeface="+mn-cs"/>
              </a:rPr>
              <a:t>] </a:t>
            </a:r>
            <a:r>
              <a:rPr lang="ja-JP" altLang="ru-RU" sz="2800" dirty="0" smtClean="0">
                <a:latin typeface="Arial Narrow" charset="0"/>
                <a:cs typeface="+mn-cs"/>
              </a:rPr>
              <a:t>‘</a:t>
            </a:r>
            <a:r>
              <a:rPr lang="ru-RU" sz="2800" dirty="0" smtClean="0">
                <a:latin typeface="Arial Narrow" charset="0"/>
                <a:cs typeface="+mn-cs"/>
              </a:rPr>
              <a:t>)</a:t>
            </a:r>
            <a:r>
              <a:rPr lang="ja-JP" altLang="ru-RU" sz="2800" dirty="0" smtClean="0">
                <a:latin typeface="Arial Narrow" charset="0"/>
                <a:cs typeface="+mn-cs"/>
              </a:rPr>
              <a:t>’</a:t>
            </a:r>
            <a:r>
              <a:rPr lang="ru-RU" sz="2800" dirty="0" smtClean="0">
                <a:latin typeface="Arial Narrow" charset="0"/>
                <a:cs typeface="+mn-cs"/>
              </a:rPr>
              <a:t> [</a:t>
            </a:r>
            <a:r>
              <a:rPr lang="ja-JP" altLang="ru-RU" sz="2800" dirty="0" smtClean="0">
                <a:latin typeface="Arial Narrow" charset="0"/>
                <a:cs typeface="+mn-cs"/>
              </a:rPr>
              <a:t>‘</a:t>
            </a:r>
            <a:r>
              <a:rPr lang="ru-RU" sz="2800" dirty="0" smtClean="0">
                <a:latin typeface="Arial Narrow" charset="0"/>
                <a:cs typeface="+mn-cs"/>
              </a:rPr>
              <a:t>:</a:t>
            </a:r>
            <a:r>
              <a:rPr lang="ja-JP" altLang="ru-RU" sz="2800" dirty="0" smtClean="0">
                <a:latin typeface="Arial Narrow" charset="0"/>
                <a:cs typeface="+mn-cs"/>
              </a:rPr>
              <a:t>’</a:t>
            </a:r>
            <a:r>
              <a:rPr lang="ru-RU" sz="2800" dirty="0" smtClean="0">
                <a:latin typeface="Arial Narrow" charset="0"/>
                <a:cs typeface="+mn-cs"/>
              </a:rPr>
              <a:t> [</a:t>
            </a:r>
            <a:r>
              <a:rPr lang="ru-RU" sz="2800" i="1" dirty="0" smtClean="0">
                <a:latin typeface="Arial Narrow" charset="0"/>
                <a:cs typeface="+mn-cs"/>
              </a:rPr>
              <a:t>&lt;тип возвращаемого результата&gt;</a:t>
            </a:r>
            <a:r>
              <a:rPr lang="ru-RU" sz="2800" dirty="0" smtClean="0">
                <a:latin typeface="Arial Narrow" charset="0"/>
                <a:cs typeface="+mn-cs"/>
              </a:rPr>
              <a:t>] </a:t>
            </a:r>
            <a:r>
              <a:rPr lang="ja-JP" altLang="ru-RU" sz="2800" dirty="0" smtClean="0">
                <a:latin typeface="Arial Narrow" charset="0"/>
                <a:cs typeface="+mn-cs"/>
              </a:rPr>
              <a:t>‘</a:t>
            </a:r>
            <a:r>
              <a:rPr lang="ru-RU" sz="2800" dirty="0" smtClean="0">
                <a:latin typeface="Arial Narrow" charset="0"/>
                <a:cs typeface="+mn-cs"/>
              </a:rPr>
              <a:t>{</a:t>
            </a:r>
            <a:r>
              <a:rPr lang="ja-JP" altLang="ru-RU" sz="2800" dirty="0" smtClean="0">
                <a:latin typeface="Arial Narrow" charset="0"/>
                <a:cs typeface="+mn-cs"/>
              </a:rPr>
              <a:t>‘</a:t>
            </a:r>
            <a:r>
              <a:rPr lang="ru-RU" sz="2800" i="1" dirty="0" smtClean="0">
                <a:latin typeface="Arial Narrow" charset="0"/>
                <a:cs typeface="+mn-cs"/>
              </a:rPr>
              <a:t> &lt;свойство операции&gt;</a:t>
            </a:r>
            <a:r>
              <a:rPr lang="ru-RU" sz="2800" dirty="0" smtClean="0">
                <a:latin typeface="Arial Narrow" charset="0"/>
                <a:cs typeface="+mn-cs"/>
              </a:rPr>
              <a:t> [</a:t>
            </a:r>
            <a:r>
              <a:rPr lang="ja-JP" altLang="ru-RU" sz="2800" dirty="0" smtClean="0">
                <a:latin typeface="Arial Narrow" charset="0"/>
                <a:cs typeface="+mn-cs"/>
              </a:rPr>
              <a:t>‘</a:t>
            </a:r>
            <a:r>
              <a:rPr lang="ru-RU" sz="2800" dirty="0" smtClean="0">
                <a:latin typeface="Arial Narrow" charset="0"/>
                <a:cs typeface="+mn-cs"/>
              </a:rPr>
              <a:t>,</a:t>
            </a:r>
            <a:r>
              <a:rPr lang="ja-JP" altLang="ru-RU" sz="2800" dirty="0" smtClean="0">
                <a:latin typeface="Arial Narrow" charset="0"/>
                <a:cs typeface="+mn-cs"/>
              </a:rPr>
              <a:t>’</a:t>
            </a:r>
            <a:r>
              <a:rPr lang="ru-RU" sz="2800" i="1" dirty="0" smtClean="0">
                <a:latin typeface="Arial Narrow" charset="0"/>
                <a:cs typeface="+mn-cs"/>
              </a:rPr>
              <a:t> &lt;свойство операции&gt;</a:t>
            </a:r>
            <a:r>
              <a:rPr lang="ru-RU" sz="2800" dirty="0" smtClean="0">
                <a:latin typeface="Arial Narrow" charset="0"/>
                <a:cs typeface="+mn-cs"/>
              </a:rPr>
              <a:t>]* </a:t>
            </a:r>
            <a:r>
              <a:rPr lang="ja-JP" altLang="ru-RU" sz="2800" dirty="0" smtClean="0">
                <a:latin typeface="Arial Narrow" charset="0"/>
                <a:cs typeface="+mn-cs"/>
              </a:rPr>
              <a:t>‘</a:t>
            </a:r>
            <a:r>
              <a:rPr lang="ru-RU" sz="2800" dirty="0" smtClean="0">
                <a:latin typeface="Arial Narrow" charset="0"/>
                <a:cs typeface="+mn-cs"/>
              </a:rPr>
              <a:t>}</a:t>
            </a:r>
            <a:r>
              <a:rPr lang="ja-JP" altLang="ru-RU" sz="2800" dirty="0" smtClean="0">
                <a:latin typeface="Arial Narrow" charset="0"/>
                <a:cs typeface="+mn-cs"/>
              </a:rPr>
              <a:t>’</a:t>
            </a:r>
            <a:r>
              <a:rPr lang="ru-RU" sz="2800" dirty="0" smtClean="0">
                <a:latin typeface="Arial Narrow" charset="0"/>
                <a:cs typeface="+mn-cs"/>
              </a:rPr>
              <a:t>]</a:t>
            </a:r>
            <a:endParaRPr lang="en-US" sz="2800" dirty="0" smtClean="0">
              <a:latin typeface="Arial Narrow" charset="0"/>
              <a:cs typeface="+mn-cs"/>
            </a:endParaRPr>
          </a:p>
          <a:p>
            <a:pPr eaLnBrk="1" hangingPunct="1">
              <a:defRPr/>
            </a:pPr>
            <a:r>
              <a:rPr lang="ru-RU" sz="2800" dirty="0" smtClean="0">
                <a:latin typeface="Arial Narrow" charset="0"/>
                <a:cs typeface="+mn-cs"/>
              </a:rPr>
              <a:t>Где:</a:t>
            </a:r>
            <a:endParaRPr lang="en-US" sz="2800" dirty="0" smtClean="0">
              <a:latin typeface="Arial Narrow" charset="0"/>
              <a:cs typeface="+mn-cs"/>
            </a:endParaRPr>
          </a:p>
          <a:p>
            <a:pPr eaLnBrk="1" hangingPunct="1">
              <a:defRPr/>
            </a:pPr>
            <a:r>
              <a:rPr lang="ru-RU" sz="2800" b="1" dirty="0" smtClean="0">
                <a:solidFill>
                  <a:srgbClr val="0000FF"/>
                </a:solidFill>
                <a:latin typeface="Arial Narrow" charset="0"/>
                <a:cs typeface="+mn-cs"/>
              </a:rPr>
              <a:t>&lt;</a:t>
            </a:r>
            <a:r>
              <a:rPr lang="ru-RU" sz="2800" b="1" i="1" dirty="0" smtClean="0">
                <a:solidFill>
                  <a:srgbClr val="0000FF"/>
                </a:solidFill>
                <a:latin typeface="Arial Narrow" charset="0"/>
                <a:cs typeface="+mn-cs"/>
              </a:rPr>
              <a:t>видимость</a:t>
            </a:r>
            <a:r>
              <a:rPr lang="ru-RU" sz="2800" b="1" dirty="0" smtClean="0">
                <a:solidFill>
                  <a:srgbClr val="0000FF"/>
                </a:solidFill>
                <a:latin typeface="Arial Narrow" charset="0"/>
                <a:cs typeface="+mn-cs"/>
              </a:rPr>
              <a:t>&gt; </a:t>
            </a:r>
            <a:r>
              <a:rPr lang="ru-RU" sz="2800" dirty="0" smtClean="0">
                <a:latin typeface="Arial Narrow" charset="0"/>
                <a:cs typeface="+mn-cs"/>
              </a:rPr>
              <a:t>::= </a:t>
            </a:r>
            <a:r>
              <a:rPr lang="ja-JP" altLang="ru-RU" sz="2800" dirty="0" smtClean="0">
                <a:latin typeface="Arial Narrow" charset="0"/>
                <a:cs typeface="+mn-cs"/>
              </a:rPr>
              <a:t>‘</a:t>
            </a:r>
            <a:r>
              <a:rPr lang="ru-RU" sz="2800" dirty="0" smtClean="0">
                <a:latin typeface="Arial Narrow" charset="0"/>
                <a:cs typeface="+mn-cs"/>
              </a:rPr>
              <a:t>+</a:t>
            </a:r>
            <a:r>
              <a:rPr lang="ja-JP" altLang="ru-RU" sz="2800" dirty="0" smtClean="0">
                <a:latin typeface="Arial Narrow" charset="0"/>
                <a:cs typeface="+mn-cs"/>
              </a:rPr>
              <a:t>’</a:t>
            </a:r>
            <a:r>
              <a:rPr lang="ru-RU" sz="2800" dirty="0" smtClean="0">
                <a:latin typeface="Arial Narrow" charset="0"/>
                <a:cs typeface="+mn-cs"/>
              </a:rPr>
              <a:t> | </a:t>
            </a:r>
            <a:r>
              <a:rPr lang="ja-JP" altLang="ru-RU" sz="2800" dirty="0" smtClean="0">
                <a:latin typeface="Arial Narrow" charset="0"/>
                <a:cs typeface="+mn-cs"/>
              </a:rPr>
              <a:t>‘</a:t>
            </a:r>
            <a:r>
              <a:rPr lang="ru-RU" sz="2800" dirty="0" smtClean="0">
                <a:latin typeface="Arial Narrow" charset="0"/>
                <a:cs typeface="+mn-cs"/>
              </a:rPr>
              <a:t>-</a:t>
            </a:r>
            <a:r>
              <a:rPr lang="ja-JP" altLang="ru-RU" sz="2800" dirty="0" smtClean="0">
                <a:latin typeface="Arial Narrow" charset="0"/>
                <a:cs typeface="+mn-cs"/>
              </a:rPr>
              <a:t>‘</a:t>
            </a:r>
            <a:r>
              <a:rPr lang="ru-RU" sz="2800" dirty="0" smtClean="0">
                <a:latin typeface="Arial Narrow" charset="0"/>
                <a:cs typeface="+mn-cs"/>
              </a:rPr>
              <a:t> | </a:t>
            </a:r>
            <a:r>
              <a:rPr lang="ja-JP" altLang="ru-RU" sz="2800" dirty="0" smtClean="0">
                <a:latin typeface="Arial Narrow" charset="0"/>
                <a:cs typeface="+mn-cs"/>
              </a:rPr>
              <a:t>‘</a:t>
            </a:r>
            <a:r>
              <a:rPr lang="ru-RU" sz="2800" dirty="0" smtClean="0">
                <a:latin typeface="Arial Narrow" charset="0"/>
                <a:cs typeface="+mn-cs"/>
              </a:rPr>
              <a:t>#</a:t>
            </a:r>
            <a:r>
              <a:rPr lang="ja-JP" altLang="ru-RU" sz="2800" dirty="0" smtClean="0">
                <a:latin typeface="Arial Narrow" charset="0"/>
                <a:cs typeface="+mn-cs"/>
              </a:rPr>
              <a:t>’</a:t>
            </a:r>
            <a:r>
              <a:rPr lang="ru-RU" sz="2800" dirty="0" smtClean="0">
                <a:latin typeface="Arial Narrow" charset="0"/>
                <a:cs typeface="+mn-cs"/>
              </a:rPr>
              <a:t> | </a:t>
            </a:r>
            <a:r>
              <a:rPr lang="ja-JP" altLang="ru-RU" sz="2800" dirty="0" smtClean="0">
                <a:latin typeface="Arial Narrow" charset="0"/>
                <a:cs typeface="+mn-cs"/>
              </a:rPr>
              <a:t>‘</a:t>
            </a:r>
            <a:r>
              <a:rPr lang="ru-RU" sz="2800" dirty="0" smtClean="0">
                <a:latin typeface="Arial Narrow" charset="0"/>
                <a:cs typeface="+mn-cs"/>
              </a:rPr>
              <a:t>~</a:t>
            </a:r>
            <a:r>
              <a:rPr lang="ja-JP" altLang="ru-RU" sz="2800" dirty="0" smtClean="0">
                <a:latin typeface="Arial Narrow" charset="0"/>
                <a:cs typeface="+mn-cs"/>
              </a:rPr>
              <a:t>’</a:t>
            </a:r>
            <a:r>
              <a:rPr lang="ru-RU" sz="2800" dirty="0" smtClean="0">
                <a:latin typeface="Arial Narrow" charset="0"/>
                <a:cs typeface="+mn-cs"/>
              </a:rPr>
              <a:t> </a:t>
            </a:r>
          </a:p>
          <a:p>
            <a:pPr eaLnBrk="1" hangingPunct="1">
              <a:defRPr/>
            </a:pPr>
            <a:r>
              <a:rPr lang="ru-RU" sz="2800" b="1" i="1" dirty="0" smtClean="0">
                <a:solidFill>
                  <a:srgbClr val="0000FF"/>
                </a:solidFill>
                <a:latin typeface="Arial Narrow" charset="0"/>
                <a:cs typeface="+mn-cs"/>
              </a:rPr>
              <a:t>&lt;имя операции&gt; </a:t>
            </a:r>
            <a:r>
              <a:rPr lang="ru-RU" sz="2800" dirty="0" smtClean="0">
                <a:latin typeface="Arial Narrow" charset="0"/>
                <a:cs typeface="+mn-cs"/>
              </a:rPr>
              <a:t>(</a:t>
            </a:r>
            <a:r>
              <a:rPr lang="ru-RU" sz="2800" dirty="0" err="1" smtClean="0">
                <a:latin typeface="Arial Narrow" charset="0"/>
                <a:cs typeface="+mn-cs"/>
              </a:rPr>
              <a:t>operation</a:t>
            </a:r>
            <a:r>
              <a:rPr lang="ru-RU" sz="2800" dirty="0" smtClean="0">
                <a:latin typeface="Arial Narrow" charset="0"/>
                <a:cs typeface="+mn-cs"/>
              </a:rPr>
              <a:t> </a:t>
            </a:r>
            <a:r>
              <a:rPr lang="ru-RU" sz="2800" dirty="0" err="1" smtClean="0">
                <a:latin typeface="Arial Narrow" charset="0"/>
                <a:cs typeface="+mn-cs"/>
              </a:rPr>
              <a:t>name</a:t>
            </a:r>
            <a:r>
              <a:rPr lang="ru-RU" sz="2800" dirty="0" smtClean="0">
                <a:latin typeface="Arial Narrow" charset="0"/>
                <a:cs typeface="+mn-cs"/>
              </a:rPr>
              <a:t>) представляет собой строку текста, которая используется в качестве идентификатора соответствующей операции и поэтому должна быть уникальной для каждой операции данного класса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562100" y="333375"/>
            <a:ext cx="5791200" cy="792163"/>
          </a:xfrm>
        </p:spPr>
        <p:txBody>
          <a:bodyPr/>
          <a:lstStyle/>
          <a:p>
            <a:pPr eaLnBrk="1" hangingPunct="1">
              <a:defRPr/>
            </a:pPr>
            <a:r>
              <a:rPr lang="ru-RU" smtClean="0">
                <a:latin typeface="Arial Narrow" charset="0"/>
                <a:cs typeface="+mj-cs"/>
              </a:rPr>
              <a:t>Параметры операции</a:t>
            </a:r>
          </a:p>
        </p:txBody>
      </p:sp>
      <p:sp>
        <p:nvSpPr>
          <p:cNvPr id="23555" name="Rectangle 3"/>
          <p:cNvSpPr>
            <a:spLocks noGrp="1" noChangeArrowheads="1"/>
          </p:cNvSpPr>
          <p:nvPr>
            <p:ph type="body" idx="1"/>
          </p:nvPr>
        </p:nvSpPr>
        <p:spPr>
          <a:xfrm>
            <a:off x="323850" y="1341438"/>
            <a:ext cx="8785225" cy="5399087"/>
          </a:xfrm>
        </p:spPr>
        <p:txBody>
          <a:bodyPr/>
          <a:lstStyle/>
          <a:p>
            <a:pPr marL="381000" indent="-381000" eaLnBrk="1" hangingPunct="1">
              <a:lnSpc>
                <a:spcPct val="90000"/>
              </a:lnSpc>
              <a:defRPr/>
            </a:pPr>
            <a:r>
              <a:rPr lang="ru-RU" sz="2400" b="1" i="1" dirty="0" smtClean="0">
                <a:solidFill>
                  <a:srgbClr val="0000FF"/>
                </a:solidFill>
                <a:latin typeface="Arial Narrow" charset="0"/>
                <a:cs typeface="+mn-cs"/>
              </a:rPr>
              <a:t>Параметр</a:t>
            </a:r>
            <a:r>
              <a:rPr lang="ru-RU" sz="2400" i="1" dirty="0" smtClean="0">
                <a:latin typeface="Arial Narrow" charset="0"/>
                <a:cs typeface="+mn-cs"/>
              </a:rPr>
              <a:t> (</a:t>
            </a:r>
            <a:r>
              <a:rPr lang="en-US" sz="2400" i="1" dirty="0" smtClean="0">
                <a:latin typeface="Arial Narrow" charset="0"/>
                <a:cs typeface="+mn-cs"/>
              </a:rPr>
              <a:t>parameter</a:t>
            </a:r>
            <a:r>
              <a:rPr lang="ru-RU" sz="2400" i="1" dirty="0" smtClean="0">
                <a:latin typeface="Arial Narrow" charset="0"/>
                <a:cs typeface="+mn-cs"/>
              </a:rPr>
              <a:t>)</a:t>
            </a:r>
            <a:r>
              <a:rPr lang="ru-RU" sz="2400" dirty="0" smtClean="0">
                <a:latin typeface="Arial Narrow" charset="0"/>
                <a:cs typeface="+mn-cs"/>
              </a:rPr>
              <a:t> является спецификацией аргумента, который используется при выполнении операции или при вызове характеристики поведения</a:t>
            </a:r>
          </a:p>
          <a:p>
            <a:pPr marL="381000" indent="-381000" eaLnBrk="1" hangingPunct="1">
              <a:lnSpc>
                <a:spcPct val="90000"/>
              </a:lnSpc>
              <a:defRPr/>
            </a:pPr>
            <a:r>
              <a:rPr lang="ru-RU" sz="2400" b="1" dirty="0" smtClean="0">
                <a:solidFill>
                  <a:srgbClr val="0000FF"/>
                </a:solidFill>
                <a:latin typeface="Arial Narrow" charset="0"/>
                <a:cs typeface="+mn-cs"/>
              </a:rPr>
              <a:t>&lt;</a:t>
            </a:r>
            <a:r>
              <a:rPr lang="ru-RU" sz="2400" b="1" i="1" dirty="0" smtClean="0">
                <a:solidFill>
                  <a:srgbClr val="0000FF"/>
                </a:solidFill>
                <a:latin typeface="Arial Narrow" charset="0"/>
                <a:cs typeface="+mn-cs"/>
              </a:rPr>
              <a:t>направление</a:t>
            </a:r>
            <a:r>
              <a:rPr lang="ru-RU" sz="2400" b="1" dirty="0" smtClean="0">
                <a:solidFill>
                  <a:srgbClr val="0000FF"/>
                </a:solidFill>
                <a:latin typeface="Arial Narrow" charset="0"/>
                <a:cs typeface="+mn-cs"/>
              </a:rPr>
              <a:t>&gt;</a:t>
            </a:r>
            <a:r>
              <a:rPr lang="ru-RU" sz="2400" dirty="0" smtClean="0">
                <a:latin typeface="Arial Narrow" charset="0"/>
                <a:cs typeface="+mn-cs"/>
              </a:rPr>
              <a:t>::= </a:t>
            </a:r>
            <a:r>
              <a:rPr lang="ja-JP" altLang="ru-RU" sz="2400" dirty="0" smtClean="0">
                <a:latin typeface="Arial Narrow" charset="0"/>
                <a:cs typeface="+mn-cs"/>
              </a:rPr>
              <a:t>‘</a:t>
            </a:r>
            <a:r>
              <a:rPr lang="ru-RU" sz="2400" b="1" dirty="0" err="1" smtClean="0">
                <a:latin typeface="Arial Narrow" charset="0"/>
                <a:cs typeface="+mn-cs"/>
              </a:rPr>
              <a:t>in</a:t>
            </a:r>
            <a:r>
              <a:rPr lang="ja-JP" altLang="ru-RU" sz="2400" dirty="0" smtClean="0">
                <a:latin typeface="Arial Narrow" charset="0"/>
                <a:cs typeface="+mn-cs"/>
              </a:rPr>
              <a:t>’</a:t>
            </a:r>
            <a:r>
              <a:rPr lang="ru-RU" sz="2400" dirty="0" smtClean="0">
                <a:latin typeface="Arial Narrow" charset="0"/>
                <a:cs typeface="+mn-cs"/>
              </a:rPr>
              <a:t> | </a:t>
            </a:r>
            <a:r>
              <a:rPr lang="ja-JP" altLang="ru-RU" sz="2400" dirty="0" smtClean="0">
                <a:latin typeface="Arial Narrow" charset="0"/>
                <a:cs typeface="+mn-cs"/>
              </a:rPr>
              <a:t>‘</a:t>
            </a:r>
            <a:r>
              <a:rPr lang="ru-RU" sz="2400" b="1" dirty="0" err="1" smtClean="0">
                <a:latin typeface="Arial Narrow" charset="0"/>
                <a:cs typeface="+mn-cs"/>
              </a:rPr>
              <a:t>out</a:t>
            </a:r>
            <a:r>
              <a:rPr lang="ja-JP" altLang="ru-RU" sz="2400" dirty="0" smtClean="0">
                <a:latin typeface="Arial Narrow" charset="0"/>
                <a:cs typeface="+mn-cs"/>
              </a:rPr>
              <a:t>’</a:t>
            </a:r>
            <a:r>
              <a:rPr lang="ru-RU" sz="2400" dirty="0" smtClean="0">
                <a:latin typeface="Arial Narrow" charset="0"/>
                <a:cs typeface="+mn-cs"/>
              </a:rPr>
              <a:t> | </a:t>
            </a:r>
            <a:r>
              <a:rPr lang="ja-JP" altLang="ru-RU" sz="2400" dirty="0" smtClean="0">
                <a:latin typeface="Arial Narrow" charset="0"/>
                <a:cs typeface="+mn-cs"/>
              </a:rPr>
              <a:t>‘</a:t>
            </a:r>
            <a:r>
              <a:rPr lang="ru-RU" sz="2400" b="1" dirty="0" err="1" smtClean="0">
                <a:latin typeface="Arial Narrow" charset="0"/>
                <a:cs typeface="+mn-cs"/>
              </a:rPr>
              <a:t>inout</a:t>
            </a:r>
            <a:r>
              <a:rPr lang="ja-JP" altLang="ru-RU" sz="2400" dirty="0" smtClean="0">
                <a:latin typeface="Arial Narrow" charset="0"/>
                <a:cs typeface="+mn-cs"/>
              </a:rPr>
              <a:t>’</a:t>
            </a:r>
            <a:r>
              <a:rPr lang="ru-RU" sz="2400" dirty="0" smtClean="0">
                <a:latin typeface="Arial Narrow" charset="0"/>
                <a:cs typeface="+mn-cs"/>
              </a:rPr>
              <a:t>| </a:t>
            </a:r>
            <a:r>
              <a:rPr lang="ja-JP" altLang="ru-RU" sz="2400" dirty="0" smtClean="0">
                <a:latin typeface="Arial Narrow" charset="0"/>
                <a:cs typeface="+mn-cs"/>
              </a:rPr>
              <a:t>‘</a:t>
            </a:r>
            <a:r>
              <a:rPr lang="ru-RU" sz="2400" b="1" dirty="0" err="1" smtClean="0">
                <a:latin typeface="Arial Narrow" charset="0"/>
                <a:cs typeface="+mn-cs"/>
              </a:rPr>
              <a:t>return</a:t>
            </a:r>
            <a:r>
              <a:rPr lang="ja-JP" altLang="ru-RU" sz="2400" dirty="0" smtClean="0">
                <a:latin typeface="Arial Narrow" charset="0"/>
                <a:cs typeface="+mn-cs"/>
              </a:rPr>
              <a:t>‘</a:t>
            </a:r>
            <a:r>
              <a:rPr lang="ru-RU" sz="2400" dirty="0" smtClean="0">
                <a:latin typeface="Arial Narrow" charset="0"/>
                <a:cs typeface="+mn-cs"/>
              </a:rPr>
              <a:t>. Если оно не указано, то по умолчанию принимается значение </a:t>
            </a:r>
            <a:r>
              <a:rPr lang="ja-JP" altLang="ru-RU" sz="2400" dirty="0" smtClean="0">
                <a:latin typeface="Arial Narrow" charset="0"/>
                <a:cs typeface="+mn-cs"/>
              </a:rPr>
              <a:t>“</a:t>
            </a:r>
            <a:r>
              <a:rPr lang="ru-RU" sz="2400" dirty="0" err="1" smtClean="0">
                <a:latin typeface="Arial Narrow" charset="0"/>
                <a:cs typeface="+mn-cs"/>
              </a:rPr>
              <a:t>in</a:t>
            </a:r>
            <a:r>
              <a:rPr lang="ja-JP" altLang="ru-RU" sz="2400" dirty="0" smtClean="0">
                <a:latin typeface="Arial Narrow" charset="0"/>
                <a:cs typeface="+mn-cs"/>
              </a:rPr>
              <a:t>”</a:t>
            </a:r>
            <a:r>
              <a:rPr lang="ru-RU" sz="2400" dirty="0" smtClean="0">
                <a:latin typeface="Arial Narrow" charset="0"/>
                <a:cs typeface="+mn-cs"/>
              </a:rPr>
              <a:t>.</a:t>
            </a:r>
          </a:p>
          <a:p>
            <a:pPr marL="381000" indent="-381000" eaLnBrk="1" hangingPunct="1">
              <a:lnSpc>
                <a:spcPct val="90000"/>
              </a:lnSpc>
              <a:defRPr/>
            </a:pPr>
            <a:r>
              <a:rPr lang="ru-RU" sz="2400" b="1" dirty="0" err="1" smtClean="0">
                <a:latin typeface="Arial Narrow" charset="0"/>
                <a:cs typeface="+mn-cs"/>
              </a:rPr>
              <a:t>in</a:t>
            </a:r>
            <a:r>
              <a:rPr lang="ru-RU" sz="2400" dirty="0" smtClean="0">
                <a:latin typeface="Arial Narrow" charset="0"/>
                <a:cs typeface="+mn-cs"/>
              </a:rPr>
              <a:t> – указывает на то, что значения этого параметра передаются в операцию вызывающим объектом.</a:t>
            </a:r>
          </a:p>
          <a:p>
            <a:pPr marL="381000" indent="-381000" eaLnBrk="1" hangingPunct="1">
              <a:lnSpc>
                <a:spcPct val="90000"/>
              </a:lnSpc>
              <a:defRPr/>
            </a:pPr>
            <a:r>
              <a:rPr lang="ru-RU" sz="2400" b="1" dirty="0" err="1" smtClean="0">
                <a:latin typeface="Arial Narrow" charset="0"/>
                <a:cs typeface="+mn-cs"/>
              </a:rPr>
              <a:t>inout</a:t>
            </a:r>
            <a:r>
              <a:rPr lang="ru-RU" sz="2400" dirty="0" smtClean="0">
                <a:latin typeface="Arial Narrow" charset="0"/>
                <a:cs typeface="+mn-cs"/>
              </a:rPr>
              <a:t> – указывает на то, что зна</a:t>
            </a:r>
            <a:r>
              <a:rPr lang="ru-RU" sz="2200" dirty="0" smtClean="0">
                <a:latin typeface="Arial Narrow" charset="0"/>
                <a:cs typeface="+mn-cs"/>
              </a:rPr>
              <a:t>чения этого параметра передаются в операцию вызывающим объектом и затем обратно вызывающему объекту после окончания выполнения операции.</a:t>
            </a:r>
          </a:p>
          <a:p>
            <a:pPr marL="381000" indent="-381000" eaLnBrk="1" hangingPunct="1">
              <a:lnSpc>
                <a:spcPct val="90000"/>
              </a:lnSpc>
              <a:defRPr/>
            </a:pPr>
            <a:r>
              <a:rPr lang="ru-RU" sz="2200" b="1" dirty="0" err="1" smtClean="0">
                <a:latin typeface="Arial Narrow" charset="0"/>
                <a:cs typeface="+mn-cs"/>
              </a:rPr>
              <a:t>out</a:t>
            </a:r>
            <a:r>
              <a:rPr lang="ru-RU" sz="2200" dirty="0" smtClean="0">
                <a:latin typeface="Arial Narrow" charset="0"/>
                <a:cs typeface="+mn-cs"/>
              </a:rPr>
              <a:t> – указывает на то, что значения этого параметра передаются вызывающему объекту после окончания выполнения операции.</a:t>
            </a:r>
          </a:p>
          <a:p>
            <a:pPr marL="381000" indent="-381000" eaLnBrk="1" hangingPunct="1">
              <a:lnSpc>
                <a:spcPct val="90000"/>
              </a:lnSpc>
              <a:defRPr/>
            </a:pPr>
            <a:r>
              <a:rPr lang="ru-RU" sz="2200" b="1" dirty="0" err="1" smtClean="0">
                <a:latin typeface="Arial Narrow" charset="0"/>
                <a:cs typeface="+mn-cs"/>
              </a:rPr>
              <a:t>return</a:t>
            </a:r>
            <a:r>
              <a:rPr lang="ru-RU" sz="2200" dirty="0" smtClean="0">
                <a:latin typeface="Arial Narrow" charset="0"/>
                <a:cs typeface="+mn-cs"/>
              </a:rPr>
              <a:t> – указывает на то, что значения этого параметра передаются в качестве возвращаемых значений вызывающему объекту после окончания выполнения операции.</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7950" y="404813"/>
            <a:ext cx="8856663" cy="1152525"/>
          </a:xfrm>
        </p:spPr>
        <p:txBody>
          <a:bodyPr/>
          <a:lstStyle/>
          <a:p>
            <a:pPr eaLnBrk="1" hangingPunct="1">
              <a:defRPr/>
            </a:pPr>
            <a:r>
              <a:rPr lang="ru-RU" dirty="0" smtClean="0">
                <a:solidFill>
                  <a:schemeClr val="tx1"/>
                </a:solidFill>
                <a:latin typeface="Arial Narrow" charset="0"/>
                <a:cs typeface="+mj-cs"/>
              </a:rPr>
              <a:t>Представление архитектуры программной системы</a:t>
            </a:r>
          </a:p>
        </p:txBody>
      </p:sp>
      <p:grpSp>
        <p:nvGrpSpPr>
          <p:cNvPr id="2" name="Group 95"/>
          <p:cNvGrpSpPr>
            <a:grpSpLocks/>
          </p:cNvGrpSpPr>
          <p:nvPr/>
        </p:nvGrpSpPr>
        <p:grpSpPr bwMode="auto">
          <a:xfrm>
            <a:off x="1908175" y="2060575"/>
            <a:ext cx="4176713" cy="4681538"/>
            <a:chOff x="3984" y="1152"/>
            <a:chExt cx="1702" cy="2352"/>
          </a:xfrm>
        </p:grpSpPr>
        <p:sp>
          <p:nvSpPr>
            <p:cNvPr id="18435" name="Oval 96"/>
            <p:cNvSpPr>
              <a:spLocks noChangeArrowheads="1"/>
            </p:cNvSpPr>
            <p:nvPr/>
          </p:nvSpPr>
          <p:spPr bwMode="auto">
            <a:xfrm>
              <a:off x="4470" y="2396"/>
              <a:ext cx="527" cy="569"/>
            </a:xfrm>
            <a:prstGeom prst="ellipse">
              <a:avLst/>
            </a:prstGeom>
            <a:solidFill>
              <a:srgbClr val="FFCC99"/>
            </a:solidFill>
            <a:ln w="12700">
              <a:solidFill>
                <a:srgbClr val="800000"/>
              </a:solidFill>
              <a:round/>
              <a:headEnd/>
              <a:tailEnd/>
            </a:ln>
          </p:spPr>
          <p:txBody>
            <a:bodyPr wrap="none" anchor="ctr"/>
            <a:lstStyle/>
            <a:p>
              <a:endParaRPr lang="en-US"/>
            </a:p>
          </p:txBody>
        </p:sp>
        <p:sp>
          <p:nvSpPr>
            <p:cNvPr id="18436" name="Line 97"/>
            <p:cNvSpPr>
              <a:spLocks noChangeShapeType="1"/>
            </p:cNvSpPr>
            <p:nvPr/>
          </p:nvSpPr>
          <p:spPr bwMode="auto">
            <a:xfrm>
              <a:off x="4494" y="2338"/>
              <a:ext cx="313" cy="259"/>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nvGrpSpPr>
            <p:cNvPr id="18437" name="Group 98"/>
            <p:cNvGrpSpPr>
              <a:grpSpLocks/>
            </p:cNvGrpSpPr>
            <p:nvPr/>
          </p:nvGrpSpPr>
          <p:grpSpPr bwMode="auto">
            <a:xfrm>
              <a:off x="3984" y="1152"/>
              <a:ext cx="1702" cy="1427"/>
              <a:chOff x="3984" y="1152"/>
              <a:chExt cx="1702" cy="1427"/>
            </a:xfrm>
          </p:grpSpPr>
          <p:sp>
            <p:nvSpPr>
              <p:cNvPr id="18463" name="AutoShape 99"/>
              <p:cNvSpPr>
                <a:spLocks noChangeArrowheads="1"/>
              </p:cNvSpPr>
              <p:nvPr/>
            </p:nvSpPr>
            <p:spPr bwMode="auto">
              <a:xfrm>
                <a:off x="3984" y="1895"/>
                <a:ext cx="1492" cy="605"/>
              </a:xfrm>
              <a:prstGeom prst="octagon">
                <a:avLst>
                  <a:gd name="adj" fmla="val 29282"/>
                </a:avLst>
              </a:prstGeom>
              <a:solidFill>
                <a:srgbClr val="EAEAEA"/>
              </a:solidFill>
              <a:ln w="12700">
                <a:solidFill>
                  <a:schemeClr val="bg2"/>
                </a:solidFill>
                <a:miter lim="800000"/>
                <a:headEnd/>
                <a:tailEnd/>
              </a:ln>
            </p:spPr>
            <p:txBody>
              <a:bodyPr wrap="none" anchor="ctr"/>
              <a:lstStyle/>
              <a:p>
                <a:endParaRPr lang="en-US"/>
              </a:p>
            </p:txBody>
          </p:sp>
          <p:sp>
            <p:nvSpPr>
              <p:cNvPr id="18464" name="AutoShape 100"/>
              <p:cNvSpPr>
                <a:spLocks noChangeArrowheads="1"/>
              </p:cNvSpPr>
              <p:nvPr/>
            </p:nvSpPr>
            <p:spPr bwMode="auto">
              <a:xfrm>
                <a:off x="3984" y="1152"/>
                <a:ext cx="1492" cy="605"/>
              </a:xfrm>
              <a:prstGeom prst="octagon">
                <a:avLst>
                  <a:gd name="adj" fmla="val 29282"/>
                </a:avLst>
              </a:prstGeom>
              <a:solidFill>
                <a:srgbClr val="DDDDDD"/>
              </a:solidFill>
              <a:ln w="12700">
                <a:solidFill>
                  <a:schemeClr val="bg2"/>
                </a:solidFill>
                <a:miter lim="800000"/>
                <a:headEnd/>
                <a:tailEnd/>
              </a:ln>
            </p:spPr>
            <p:txBody>
              <a:bodyPr wrap="none" anchor="ctr"/>
              <a:lstStyle/>
              <a:p>
                <a:endParaRPr lang="en-US"/>
              </a:p>
            </p:txBody>
          </p:sp>
          <p:sp>
            <p:nvSpPr>
              <p:cNvPr id="18465" name="Rectangle 101"/>
              <p:cNvSpPr>
                <a:spLocks noChangeArrowheads="1"/>
              </p:cNvSpPr>
              <p:nvPr/>
            </p:nvSpPr>
            <p:spPr bwMode="auto">
              <a:xfrm>
                <a:off x="4896" y="1251"/>
                <a:ext cx="790" cy="5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ru-RU" b="1"/>
                  <a:t>Графический</a:t>
                </a:r>
              </a:p>
              <a:p>
                <a:r>
                  <a:rPr lang="ru-RU" b="1"/>
                  <a:t>интерфейс</a:t>
                </a:r>
              </a:p>
              <a:p>
                <a:r>
                  <a:rPr lang="ru-RU" b="1"/>
                  <a:t>пользователя</a:t>
                </a:r>
                <a:endParaRPr lang="en-US" b="1"/>
              </a:p>
              <a:p>
                <a:pPr eaLnBrk="0" hangingPunct="0"/>
                <a:endParaRPr lang="en-US"/>
              </a:p>
            </p:txBody>
          </p:sp>
          <p:sp>
            <p:nvSpPr>
              <p:cNvPr id="18466" name="Rectangle 102"/>
              <p:cNvSpPr>
                <a:spLocks noChangeArrowheads="1"/>
              </p:cNvSpPr>
              <p:nvPr/>
            </p:nvSpPr>
            <p:spPr bwMode="auto">
              <a:xfrm>
                <a:off x="4913" y="1970"/>
                <a:ext cx="564"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r>
                  <a:rPr lang="ru-RU" b="1"/>
                  <a:t>Модели</a:t>
                </a:r>
              </a:p>
              <a:p>
                <a:r>
                  <a:rPr lang="ru-RU" b="1"/>
                  <a:t>бизнес</a:t>
                </a:r>
              </a:p>
              <a:p>
                <a:r>
                  <a:rPr lang="ru-RU" b="1"/>
                  <a:t>объектов</a:t>
                </a:r>
                <a:endParaRPr lang="en-US" b="1"/>
              </a:p>
            </p:txBody>
          </p:sp>
          <p:sp>
            <p:nvSpPr>
              <p:cNvPr id="18467" name="Line 103"/>
              <p:cNvSpPr>
                <a:spLocks noChangeShapeType="1"/>
              </p:cNvSpPr>
              <p:nvPr/>
            </p:nvSpPr>
            <p:spPr bwMode="auto">
              <a:xfrm>
                <a:off x="4244" y="1414"/>
                <a:ext cx="448" cy="416"/>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68" name="Line 104"/>
              <p:cNvSpPr>
                <a:spLocks noChangeShapeType="1"/>
              </p:cNvSpPr>
              <p:nvPr/>
            </p:nvSpPr>
            <p:spPr bwMode="auto">
              <a:xfrm>
                <a:off x="4355" y="1392"/>
                <a:ext cx="375" cy="464"/>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69" name="Line 105"/>
              <p:cNvSpPr>
                <a:spLocks noChangeShapeType="1"/>
              </p:cNvSpPr>
              <p:nvPr/>
            </p:nvSpPr>
            <p:spPr bwMode="auto">
              <a:xfrm>
                <a:off x="4620" y="1352"/>
                <a:ext cx="28" cy="514"/>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70" name="Line 106"/>
              <p:cNvSpPr>
                <a:spLocks noChangeShapeType="1"/>
              </p:cNvSpPr>
              <p:nvPr/>
            </p:nvSpPr>
            <p:spPr bwMode="auto">
              <a:xfrm>
                <a:off x="4482" y="1437"/>
                <a:ext cx="281" cy="393"/>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71" name="Line 107"/>
              <p:cNvSpPr>
                <a:spLocks noChangeShapeType="1"/>
              </p:cNvSpPr>
              <p:nvPr/>
            </p:nvSpPr>
            <p:spPr bwMode="auto">
              <a:xfrm>
                <a:off x="4675" y="1356"/>
                <a:ext cx="122" cy="482"/>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72" name="Line 108"/>
              <p:cNvSpPr>
                <a:spLocks noChangeShapeType="1"/>
              </p:cNvSpPr>
              <p:nvPr/>
            </p:nvSpPr>
            <p:spPr bwMode="auto">
              <a:xfrm flipH="1">
                <a:off x="4134" y="1838"/>
                <a:ext cx="546" cy="331"/>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73" name="Line 109"/>
              <p:cNvSpPr>
                <a:spLocks noChangeShapeType="1"/>
              </p:cNvSpPr>
              <p:nvPr/>
            </p:nvSpPr>
            <p:spPr bwMode="auto">
              <a:xfrm flipH="1">
                <a:off x="4437" y="1820"/>
                <a:ext cx="177" cy="527"/>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74" name="Line 110"/>
              <p:cNvSpPr>
                <a:spLocks noChangeShapeType="1"/>
              </p:cNvSpPr>
              <p:nvPr/>
            </p:nvSpPr>
            <p:spPr bwMode="auto">
              <a:xfrm>
                <a:off x="4780" y="1852"/>
                <a:ext cx="71" cy="531"/>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75" name="Line 111"/>
              <p:cNvSpPr>
                <a:spLocks noChangeShapeType="1"/>
              </p:cNvSpPr>
              <p:nvPr/>
            </p:nvSpPr>
            <p:spPr bwMode="auto">
              <a:xfrm flipH="1">
                <a:off x="4564" y="1812"/>
                <a:ext cx="199" cy="317"/>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76" name="Line 112"/>
              <p:cNvSpPr>
                <a:spLocks noChangeShapeType="1"/>
              </p:cNvSpPr>
              <p:nvPr/>
            </p:nvSpPr>
            <p:spPr bwMode="auto">
              <a:xfrm flipH="1">
                <a:off x="4206" y="1830"/>
                <a:ext cx="623" cy="379"/>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nvGrpSpPr>
              <p:cNvPr id="18477" name="Group 113"/>
              <p:cNvGrpSpPr>
                <a:grpSpLocks/>
              </p:cNvGrpSpPr>
              <p:nvPr/>
            </p:nvGrpSpPr>
            <p:grpSpPr bwMode="auto">
              <a:xfrm>
                <a:off x="4519" y="1754"/>
                <a:ext cx="418" cy="148"/>
                <a:chOff x="4290" y="2203"/>
                <a:chExt cx="451" cy="177"/>
              </a:xfrm>
            </p:grpSpPr>
            <p:sp>
              <p:nvSpPr>
                <p:cNvPr id="18507" name="Rectangle 114"/>
                <p:cNvSpPr>
                  <a:spLocks noChangeArrowheads="1"/>
                </p:cNvSpPr>
                <p:nvPr/>
              </p:nvSpPr>
              <p:spPr bwMode="auto">
                <a:xfrm>
                  <a:off x="4366" y="2203"/>
                  <a:ext cx="298" cy="177"/>
                </a:xfrm>
                <a:prstGeom prst="rect">
                  <a:avLst/>
                </a:prstGeom>
                <a:solidFill>
                  <a:schemeClr val="bg2"/>
                </a:solidFill>
                <a:ln w="12700">
                  <a:solidFill>
                    <a:schemeClr val="bg2"/>
                  </a:solidFill>
                  <a:miter lim="800000"/>
                  <a:headEnd/>
                  <a:tailEnd/>
                </a:ln>
              </p:spPr>
              <p:txBody>
                <a:bodyPr wrap="none" anchor="ctr"/>
                <a:lstStyle/>
                <a:p>
                  <a:endParaRPr lang="en-US"/>
                </a:p>
              </p:txBody>
            </p:sp>
            <p:sp>
              <p:nvSpPr>
                <p:cNvPr id="18508" name="Rectangle 115"/>
                <p:cNvSpPr>
                  <a:spLocks noChangeArrowheads="1"/>
                </p:cNvSpPr>
                <p:nvPr/>
              </p:nvSpPr>
              <p:spPr bwMode="auto">
                <a:xfrm>
                  <a:off x="4290" y="2341"/>
                  <a:ext cx="451" cy="39"/>
                </a:xfrm>
                <a:prstGeom prst="rect">
                  <a:avLst/>
                </a:prstGeom>
                <a:solidFill>
                  <a:srgbClr val="393939"/>
                </a:solidFill>
                <a:ln w="12700">
                  <a:solidFill>
                    <a:schemeClr val="bg2"/>
                  </a:solidFill>
                  <a:miter lim="800000"/>
                  <a:headEnd/>
                  <a:tailEnd/>
                </a:ln>
              </p:spPr>
              <p:txBody>
                <a:bodyPr wrap="none" anchor="ctr"/>
                <a:lstStyle/>
                <a:p>
                  <a:endParaRPr lang="en-US"/>
                </a:p>
              </p:txBody>
            </p:sp>
            <p:sp>
              <p:nvSpPr>
                <p:cNvPr id="18509" name="Rectangle 116"/>
                <p:cNvSpPr>
                  <a:spLocks noChangeArrowheads="1"/>
                </p:cNvSpPr>
                <p:nvPr/>
              </p:nvSpPr>
              <p:spPr bwMode="auto">
                <a:xfrm>
                  <a:off x="4290" y="2203"/>
                  <a:ext cx="451" cy="38"/>
                </a:xfrm>
                <a:prstGeom prst="rect">
                  <a:avLst/>
                </a:prstGeom>
                <a:solidFill>
                  <a:srgbClr val="393939"/>
                </a:solidFill>
                <a:ln w="12700">
                  <a:solidFill>
                    <a:schemeClr val="bg2"/>
                  </a:solidFill>
                  <a:miter lim="800000"/>
                  <a:headEnd/>
                  <a:tailEnd/>
                </a:ln>
              </p:spPr>
              <p:txBody>
                <a:bodyPr wrap="none" anchor="ctr"/>
                <a:lstStyle/>
                <a:p>
                  <a:endParaRPr lang="en-US"/>
                </a:p>
              </p:txBody>
            </p:sp>
          </p:grpSp>
          <p:sp>
            <p:nvSpPr>
              <p:cNvPr id="18478" name="Line 117"/>
              <p:cNvSpPr>
                <a:spLocks noChangeShapeType="1"/>
              </p:cNvSpPr>
              <p:nvPr/>
            </p:nvSpPr>
            <p:spPr bwMode="auto">
              <a:xfrm>
                <a:off x="4150" y="2174"/>
                <a:ext cx="575" cy="383"/>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79" name="Line 118"/>
              <p:cNvSpPr>
                <a:spLocks noChangeShapeType="1"/>
              </p:cNvSpPr>
              <p:nvPr/>
            </p:nvSpPr>
            <p:spPr bwMode="auto">
              <a:xfrm>
                <a:off x="4604" y="2106"/>
                <a:ext cx="99" cy="473"/>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80" name="Line 119"/>
              <p:cNvSpPr>
                <a:spLocks noChangeShapeType="1"/>
              </p:cNvSpPr>
              <p:nvPr/>
            </p:nvSpPr>
            <p:spPr bwMode="auto">
              <a:xfrm flipH="1">
                <a:off x="4819" y="2272"/>
                <a:ext cx="60" cy="232"/>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81" name="Line 120"/>
              <p:cNvSpPr>
                <a:spLocks noChangeShapeType="1"/>
              </p:cNvSpPr>
              <p:nvPr/>
            </p:nvSpPr>
            <p:spPr bwMode="auto">
              <a:xfrm flipH="1">
                <a:off x="4747" y="2347"/>
                <a:ext cx="6" cy="232"/>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nvGrpSpPr>
              <p:cNvPr id="18482" name="Group 121"/>
              <p:cNvGrpSpPr>
                <a:grpSpLocks/>
              </p:cNvGrpSpPr>
              <p:nvPr/>
            </p:nvGrpSpPr>
            <p:grpSpPr bwMode="auto">
              <a:xfrm>
                <a:off x="4074" y="2060"/>
                <a:ext cx="830" cy="361"/>
                <a:chOff x="3808" y="2568"/>
                <a:chExt cx="898" cy="431"/>
              </a:xfrm>
            </p:grpSpPr>
            <p:sp>
              <p:nvSpPr>
                <p:cNvPr id="18498" name="Rectangle 122"/>
                <p:cNvSpPr>
                  <a:spLocks noChangeArrowheads="1"/>
                </p:cNvSpPr>
                <p:nvPr/>
              </p:nvSpPr>
              <p:spPr bwMode="auto">
                <a:xfrm>
                  <a:off x="3808" y="2638"/>
                  <a:ext cx="230" cy="135"/>
                </a:xfrm>
                <a:prstGeom prst="rect">
                  <a:avLst/>
                </a:prstGeom>
                <a:solidFill>
                  <a:srgbClr val="FFFF99"/>
                </a:solidFill>
                <a:ln w="12700">
                  <a:solidFill>
                    <a:schemeClr val="bg2"/>
                  </a:solidFill>
                  <a:miter lim="800000"/>
                  <a:headEnd/>
                  <a:tailEnd/>
                </a:ln>
              </p:spPr>
              <p:txBody>
                <a:bodyPr wrap="none" anchor="ctr"/>
                <a:lstStyle/>
                <a:p>
                  <a:endParaRPr lang="en-US"/>
                </a:p>
              </p:txBody>
            </p:sp>
            <p:sp>
              <p:nvSpPr>
                <p:cNvPr id="18499" name="Rectangle 123"/>
                <p:cNvSpPr>
                  <a:spLocks noChangeArrowheads="1"/>
                </p:cNvSpPr>
                <p:nvPr/>
              </p:nvSpPr>
              <p:spPr bwMode="auto">
                <a:xfrm>
                  <a:off x="4256" y="2568"/>
                  <a:ext cx="230" cy="136"/>
                </a:xfrm>
                <a:prstGeom prst="rect">
                  <a:avLst/>
                </a:prstGeom>
                <a:solidFill>
                  <a:srgbClr val="FFFF99"/>
                </a:solidFill>
                <a:ln w="12700">
                  <a:solidFill>
                    <a:schemeClr val="bg2"/>
                  </a:solidFill>
                  <a:miter lim="800000"/>
                  <a:headEnd/>
                  <a:tailEnd/>
                </a:ln>
              </p:spPr>
              <p:txBody>
                <a:bodyPr wrap="none" anchor="ctr"/>
                <a:lstStyle/>
                <a:p>
                  <a:endParaRPr lang="en-US"/>
                </a:p>
              </p:txBody>
            </p:sp>
            <p:sp>
              <p:nvSpPr>
                <p:cNvPr id="18500" name="Rectangle 124"/>
                <p:cNvSpPr>
                  <a:spLocks noChangeArrowheads="1"/>
                </p:cNvSpPr>
                <p:nvPr/>
              </p:nvSpPr>
              <p:spPr bwMode="auto">
                <a:xfrm>
                  <a:off x="4090" y="2837"/>
                  <a:ext cx="230" cy="135"/>
                </a:xfrm>
                <a:prstGeom prst="rect">
                  <a:avLst/>
                </a:prstGeom>
                <a:solidFill>
                  <a:srgbClr val="FFFF99"/>
                </a:solidFill>
                <a:ln w="12700">
                  <a:solidFill>
                    <a:schemeClr val="bg2"/>
                  </a:solidFill>
                  <a:miter lim="800000"/>
                  <a:headEnd/>
                  <a:tailEnd/>
                </a:ln>
              </p:spPr>
              <p:txBody>
                <a:bodyPr wrap="none" anchor="ctr"/>
                <a:lstStyle/>
                <a:p>
                  <a:endParaRPr lang="en-US"/>
                </a:p>
              </p:txBody>
            </p:sp>
            <p:sp>
              <p:nvSpPr>
                <p:cNvPr id="18501" name="Rectangle 125"/>
                <p:cNvSpPr>
                  <a:spLocks noChangeArrowheads="1"/>
                </p:cNvSpPr>
                <p:nvPr/>
              </p:nvSpPr>
              <p:spPr bwMode="auto">
                <a:xfrm>
                  <a:off x="4476" y="2864"/>
                  <a:ext cx="230" cy="135"/>
                </a:xfrm>
                <a:prstGeom prst="rect">
                  <a:avLst/>
                </a:prstGeom>
                <a:solidFill>
                  <a:srgbClr val="FFFF99"/>
                </a:solidFill>
                <a:ln w="12700">
                  <a:solidFill>
                    <a:schemeClr val="bg2"/>
                  </a:solidFill>
                  <a:miter lim="800000"/>
                  <a:headEnd/>
                  <a:tailEnd/>
                </a:ln>
              </p:spPr>
              <p:txBody>
                <a:bodyPr wrap="none" anchor="ctr"/>
                <a:lstStyle/>
                <a:p>
                  <a:endParaRPr lang="en-US"/>
                </a:p>
              </p:txBody>
            </p:sp>
            <p:sp>
              <p:nvSpPr>
                <p:cNvPr id="18502" name="Line 126"/>
                <p:cNvSpPr>
                  <a:spLocks noChangeShapeType="1"/>
                </p:cNvSpPr>
                <p:nvPr/>
              </p:nvSpPr>
              <p:spPr bwMode="auto">
                <a:xfrm flipV="1">
                  <a:off x="4198" y="2777"/>
                  <a:ext cx="0" cy="59"/>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503" name="Line 127"/>
                <p:cNvSpPr>
                  <a:spLocks noChangeShapeType="1"/>
                </p:cNvSpPr>
                <p:nvPr/>
              </p:nvSpPr>
              <p:spPr bwMode="auto">
                <a:xfrm>
                  <a:off x="4198" y="2782"/>
                  <a:ext cx="395" cy="0"/>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504" name="Line 128"/>
                <p:cNvSpPr>
                  <a:spLocks noChangeShapeType="1"/>
                </p:cNvSpPr>
                <p:nvPr/>
              </p:nvSpPr>
              <p:spPr bwMode="auto">
                <a:xfrm>
                  <a:off x="4588" y="2782"/>
                  <a:ext cx="0" cy="85"/>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505" name="Line 129"/>
                <p:cNvSpPr>
                  <a:spLocks noChangeShapeType="1"/>
                </p:cNvSpPr>
                <p:nvPr/>
              </p:nvSpPr>
              <p:spPr bwMode="auto">
                <a:xfrm flipV="1">
                  <a:off x="4364" y="2708"/>
                  <a:ext cx="0" cy="69"/>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506" name="Line 130"/>
                <p:cNvSpPr>
                  <a:spLocks noChangeShapeType="1"/>
                </p:cNvSpPr>
                <p:nvPr/>
              </p:nvSpPr>
              <p:spPr bwMode="auto">
                <a:xfrm>
                  <a:off x="4037" y="2677"/>
                  <a:ext cx="220" cy="0"/>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8483" name="Group 131"/>
              <p:cNvGrpSpPr>
                <a:grpSpLocks/>
              </p:cNvGrpSpPr>
              <p:nvPr/>
            </p:nvGrpSpPr>
            <p:grpSpPr bwMode="auto">
              <a:xfrm>
                <a:off x="4226" y="1236"/>
                <a:ext cx="454" cy="255"/>
                <a:chOff x="534" y="1485"/>
                <a:chExt cx="491" cy="305"/>
              </a:xfrm>
            </p:grpSpPr>
            <p:sp>
              <p:nvSpPr>
                <p:cNvPr id="18484" name="Rectangle 132"/>
                <p:cNvSpPr>
                  <a:spLocks noChangeArrowheads="1"/>
                </p:cNvSpPr>
                <p:nvPr/>
              </p:nvSpPr>
              <p:spPr bwMode="auto">
                <a:xfrm>
                  <a:off x="534" y="1532"/>
                  <a:ext cx="310" cy="258"/>
                </a:xfrm>
                <a:prstGeom prst="rect">
                  <a:avLst/>
                </a:prstGeom>
                <a:solidFill>
                  <a:srgbClr val="FFFFFF"/>
                </a:solidFill>
                <a:ln w="12700">
                  <a:solidFill>
                    <a:schemeClr val="bg2"/>
                  </a:solidFill>
                  <a:miter lim="800000"/>
                  <a:headEnd/>
                  <a:tailEnd/>
                </a:ln>
              </p:spPr>
              <p:txBody>
                <a:bodyPr wrap="none" anchor="ctr"/>
                <a:lstStyle/>
                <a:p>
                  <a:endParaRPr lang="en-US"/>
                </a:p>
              </p:txBody>
            </p:sp>
            <p:sp>
              <p:nvSpPr>
                <p:cNvPr id="18485" name="Rectangle 133"/>
                <p:cNvSpPr>
                  <a:spLocks noChangeArrowheads="1"/>
                </p:cNvSpPr>
                <p:nvPr/>
              </p:nvSpPr>
              <p:spPr bwMode="auto">
                <a:xfrm>
                  <a:off x="534" y="1532"/>
                  <a:ext cx="310" cy="59"/>
                </a:xfrm>
                <a:prstGeom prst="rect">
                  <a:avLst/>
                </a:prstGeom>
                <a:solidFill>
                  <a:schemeClr val="hlink"/>
                </a:solidFill>
                <a:ln w="12700">
                  <a:solidFill>
                    <a:schemeClr val="bg2"/>
                  </a:solidFill>
                  <a:miter lim="800000"/>
                  <a:headEnd/>
                  <a:tailEnd/>
                </a:ln>
              </p:spPr>
              <p:txBody>
                <a:bodyPr wrap="none" anchor="ctr"/>
                <a:lstStyle/>
                <a:p>
                  <a:endParaRPr lang="en-US"/>
                </a:p>
              </p:txBody>
            </p:sp>
            <p:sp>
              <p:nvSpPr>
                <p:cNvPr id="18486" name="Rectangle 134"/>
                <p:cNvSpPr>
                  <a:spLocks noChangeArrowheads="1"/>
                </p:cNvSpPr>
                <p:nvPr/>
              </p:nvSpPr>
              <p:spPr bwMode="auto">
                <a:xfrm>
                  <a:off x="534" y="1532"/>
                  <a:ext cx="56" cy="59"/>
                </a:xfrm>
                <a:prstGeom prst="rect">
                  <a:avLst/>
                </a:prstGeom>
                <a:solidFill>
                  <a:srgbClr val="FFFFFF"/>
                </a:solidFill>
                <a:ln w="12700">
                  <a:solidFill>
                    <a:schemeClr val="bg2"/>
                  </a:solidFill>
                  <a:miter lim="800000"/>
                  <a:headEnd/>
                  <a:tailEnd/>
                </a:ln>
              </p:spPr>
              <p:txBody>
                <a:bodyPr wrap="none" anchor="ctr"/>
                <a:lstStyle/>
                <a:p>
                  <a:endParaRPr lang="en-US"/>
                </a:p>
              </p:txBody>
            </p:sp>
            <p:sp>
              <p:nvSpPr>
                <p:cNvPr id="18487" name="Line 135"/>
                <p:cNvSpPr>
                  <a:spLocks noChangeShapeType="1"/>
                </p:cNvSpPr>
                <p:nvPr/>
              </p:nvSpPr>
              <p:spPr bwMode="auto">
                <a:xfrm>
                  <a:off x="681" y="1637"/>
                  <a:ext cx="128" cy="0"/>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88" name="Line 136"/>
                <p:cNvSpPr>
                  <a:spLocks noChangeShapeType="1"/>
                </p:cNvSpPr>
                <p:nvPr/>
              </p:nvSpPr>
              <p:spPr bwMode="auto">
                <a:xfrm>
                  <a:off x="681" y="1666"/>
                  <a:ext cx="128" cy="0"/>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89" name="Freeform 137"/>
                <p:cNvSpPr>
                  <a:spLocks/>
                </p:cNvSpPr>
                <p:nvPr/>
              </p:nvSpPr>
              <p:spPr bwMode="auto">
                <a:xfrm>
                  <a:off x="559" y="1637"/>
                  <a:ext cx="99" cy="22"/>
                </a:xfrm>
                <a:custGeom>
                  <a:avLst/>
                  <a:gdLst>
                    <a:gd name="T0" fmla="*/ 0 w 99"/>
                    <a:gd name="T1" fmla="*/ 21 h 22"/>
                    <a:gd name="T2" fmla="*/ 15 w 99"/>
                    <a:gd name="T3" fmla="*/ 0 h 22"/>
                    <a:gd name="T4" fmla="*/ 27 w 99"/>
                    <a:gd name="T5" fmla="*/ 0 h 22"/>
                    <a:gd name="T6" fmla="*/ 35 w 99"/>
                    <a:gd name="T7" fmla="*/ 15 h 22"/>
                    <a:gd name="T8" fmla="*/ 47 w 99"/>
                    <a:gd name="T9" fmla="*/ 15 h 22"/>
                    <a:gd name="T10" fmla="*/ 58 w 99"/>
                    <a:gd name="T11" fmla="*/ 21 h 22"/>
                    <a:gd name="T12" fmla="*/ 70 w 99"/>
                    <a:gd name="T13" fmla="*/ 10 h 22"/>
                    <a:gd name="T14" fmla="*/ 82 w 99"/>
                    <a:gd name="T15" fmla="*/ 5 h 22"/>
                    <a:gd name="T16" fmla="*/ 98 w 99"/>
                    <a:gd name="T17" fmla="*/ 10 h 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9"/>
                    <a:gd name="T28" fmla="*/ 0 h 22"/>
                    <a:gd name="T29" fmla="*/ 99 w 99"/>
                    <a:gd name="T30" fmla="*/ 22 h 2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9" h="22">
                      <a:moveTo>
                        <a:pt x="0" y="21"/>
                      </a:moveTo>
                      <a:lnTo>
                        <a:pt x="15" y="0"/>
                      </a:lnTo>
                      <a:lnTo>
                        <a:pt x="27" y="0"/>
                      </a:lnTo>
                      <a:lnTo>
                        <a:pt x="35" y="15"/>
                      </a:lnTo>
                      <a:lnTo>
                        <a:pt x="47" y="15"/>
                      </a:lnTo>
                      <a:lnTo>
                        <a:pt x="58" y="21"/>
                      </a:lnTo>
                      <a:lnTo>
                        <a:pt x="70" y="10"/>
                      </a:lnTo>
                      <a:lnTo>
                        <a:pt x="82" y="5"/>
                      </a:lnTo>
                      <a:lnTo>
                        <a:pt x="98" y="10"/>
                      </a:lnTo>
                    </a:path>
                  </a:pathLst>
                </a:custGeom>
                <a:solidFill>
                  <a:srgbClr val="FFFFFF"/>
                </a:solidFill>
                <a:ln w="12700" cap="rnd">
                  <a:solidFill>
                    <a:schemeClr val="bg2"/>
                  </a:solidFill>
                  <a:round/>
                  <a:headEnd type="none" w="sm" len="sm"/>
                  <a:tailEnd type="none" w="sm" len="sm"/>
                </a:ln>
              </p:spPr>
              <p:txBody>
                <a:bodyPr/>
                <a:lstStyle/>
                <a:p>
                  <a:endParaRPr lang="en-US"/>
                </a:p>
              </p:txBody>
            </p:sp>
            <p:sp>
              <p:nvSpPr>
                <p:cNvPr id="18490" name="Rectangle 138"/>
                <p:cNvSpPr>
                  <a:spLocks noChangeArrowheads="1"/>
                </p:cNvSpPr>
                <p:nvPr/>
              </p:nvSpPr>
              <p:spPr bwMode="auto">
                <a:xfrm>
                  <a:off x="573" y="1707"/>
                  <a:ext cx="232" cy="50"/>
                </a:xfrm>
                <a:prstGeom prst="rect">
                  <a:avLst/>
                </a:prstGeom>
                <a:solidFill>
                  <a:srgbClr val="FFFFFF"/>
                </a:solidFill>
                <a:ln w="12700">
                  <a:solidFill>
                    <a:schemeClr val="bg2"/>
                  </a:solidFill>
                  <a:miter lim="800000"/>
                  <a:headEnd/>
                  <a:tailEnd/>
                </a:ln>
              </p:spPr>
              <p:txBody>
                <a:bodyPr wrap="none" anchor="ctr"/>
                <a:lstStyle/>
                <a:p>
                  <a:endParaRPr lang="en-US"/>
                </a:p>
              </p:txBody>
            </p:sp>
            <p:sp>
              <p:nvSpPr>
                <p:cNvPr id="18491" name="Rectangle 139"/>
                <p:cNvSpPr>
                  <a:spLocks noChangeArrowheads="1"/>
                </p:cNvSpPr>
                <p:nvPr/>
              </p:nvSpPr>
              <p:spPr bwMode="auto">
                <a:xfrm>
                  <a:off x="715" y="1485"/>
                  <a:ext cx="310" cy="258"/>
                </a:xfrm>
                <a:prstGeom prst="rect">
                  <a:avLst/>
                </a:prstGeom>
                <a:solidFill>
                  <a:srgbClr val="FFFFFF"/>
                </a:solidFill>
                <a:ln w="12700">
                  <a:solidFill>
                    <a:schemeClr val="bg2"/>
                  </a:solidFill>
                  <a:miter lim="800000"/>
                  <a:headEnd/>
                  <a:tailEnd/>
                </a:ln>
              </p:spPr>
              <p:txBody>
                <a:bodyPr wrap="none" anchor="ctr"/>
                <a:lstStyle/>
                <a:p>
                  <a:endParaRPr lang="en-US"/>
                </a:p>
              </p:txBody>
            </p:sp>
            <p:sp>
              <p:nvSpPr>
                <p:cNvPr id="18492" name="Rectangle 140"/>
                <p:cNvSpPr>
                  <a:spLocks noChangeArrowheads="1"/>
                </p:cNvSpPr>
                <p:nvPr/>
              </p:nvSpPr>
              <p:spPr bwMode="auto">
                <a:xfrm>
                  <a:off x="715" y="1485"/>
                  <a:ext cx="310" cy="60"/>
                </a:xfrm>
                <a:prstGeom prst="rect">
                  <a:avLst/>
                </a:prstGeom>
                <a:solidFill>
                  <a:schemeClr val="hlink"/>
                </a:solidFill>
                <a:ln w="12700">
                  <a:solidFill>
                    <a:schemeClr val="bg2"/>
                  </a:solidFill>
                  <a:miter lim="800000"/>
                  <a:headEnd/>
                  <a:tailEnd/>
                </a:ln>
              </p:spPr>
              <p:txBody>
                <a:bodyPr wrap="none" anchor="ctr"/>
                <a:lstStyle/>
                <a:p>
                  <a:endParaRPr lang="en-US"/>
                </a:p>
              </p:txBody>
            </p:sp>
            <p:sp>
              <p:nvSpPr>
                <p:cNvPr id="18493" name="Rectangle 141"/>
                <p:cNvSpPr>
                  <a:spLocks noChangeArrowheads="1"/>
                </p:cNvSpPr>
                <p:nvPr/>
              </p:nvSpPr>
              <p:spPr bwMode="auto">
                <a:xfrm>
                  <a:off x="715" y="1485"/>
                  <a:ext cx="55" cy="60"/>
                </a:xfrm>
                <a:prstGeom prst="rect">
                  <a:avLst/>
                </a:prstGeom>
                <a:solidFill>
                  <a:srgbClr val="FFFFFF"/>
                </a:solidFill>
                <a:ln w="12700">
                  <a:solidFill>
                    <a:schemeClr val="bg2"/>
                  </a:solidFill>
                  <a:miter lim="800000"/>
                  <a:headEnd/>
                  <a:tailEnd/>
                </a:ln>
              </p:spPr>
              <p:txBody>
                <a:bodyPr wrap="none" anchor="ctr"/>
                <a:lstStyle/>
                <a:p>
                  <a:endParaRPr lang="en-US"/>
                </a:p>
              </p:txBody>
            </p:sp>
            <p:sp>
              <p:nvSpPr>
                <p:cNvPr id="18494" name="Line 142"/>
                <p:cNvSpPr>
                  <a:spLocks noChangeShapeType="1"/>
                </p:cNvSpPr>
                <p:nvPr/>
              </p:nvSpPr>
              <p:spPr bwMode="auto">
                <a:xfrm>
                  <a:off x="862" y="1588"/>
                  <a:ext cx="127" cy="0"/>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95" name="Line 143"/>
                <p:cNvSpPr>
                  <a:spLocks noChangeShapeType="1"/>
                </p:cNvSpPr>
                <p:nvPr/>
              </p:nvSpPr>
              <p:spPr bwMode="auto">
                <a:xfrm>
                  <a:off x="862" y="1618"/>
                  <a:ext cx="127" cy="0"/>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96" name="Freeform 144"/>
                <p:cNvSpPr>
                  <a:spLocks/>
                </p:cNvSpPr>
                <p:nvPr/>
              </p:nvSpPr>
              <p:spPr bwMode="auto">
                <a:xfrm>
                  <a:off x="737" y="1588"/>
                  <a:ext cx="102" cy="25"/>
                </a:xfrm>
                <a:custGeom>
                  <a:avLst/>
                  <a:gdLst>
                    <a:gd name="T0" fmla="*/ 0 w 102"/>
                    <a:gd name="T1" fmla="*/ 24 h 25"/>
                    <a:gd name="T2" fmla="*/ 16 w 102"/>
                    <a:gd name="T3" fmla="*/ 0 h 25"/>
                    <a:gd name="T4" fmla="*/ 28 w 102"/>
                    <a:gd name="T5" fmla="*/ 0 h 25"/>
                    <a:gd name="T6" fmla="*/ 36 w 102"/>
                    <a:gd name="T7" fmla="*/ 18 h 25"/>
                    <a:gd name="T8" fmla="*/ 48 w 102"/>
                    <a:gd name="T9" fmla="*/ 18 h 25"/>
                    <a:gd name="T10" fmla="*/ 60 w 102"/>
                    <a:gd name="T11" fmla="*/ 24 h 25"/>
                    <a:gd name="T12" fmla="*/ 72 w 102"/>
                    <a:gd name="T13" fmla="*/ 12 h 25"/>
                    <a:gd name="T14" fmla="*/ 84 w 102"/>
                    <a:gd name="T15" fmla="*/ 6 h 25"/>
                    <a:gd name="T16" fmla="*/ 101 w 102"/>
                    <a:gd name="T17" fmla="*/ 12 h 2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2"/>
                    <a:gd name="T28" fmla="*/ 0 h 25"/>
                    <a:gd name="T29" fmla="*/ 102 w 102"/>
                    <a:gd name="T30" fmla="*/ 25 h 2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2" h="25">
                      <a:moveTo>
                        <a:pt x="0" y="24"/>
                      </a:moveTo>
                      <a:lnTo>
                        <a:pt x="16" y="0"/>
                      </a:lnTo>
                      <a:lnTo>
                        <a:pt x="28" y="0"/>
                      </a:lnTo>
                      <a:lnTo>
                        <a:pt x="36" y="18"/>
                      </a:lnTo>
                      <a:lnTo>
                        <a:pt x="48" y="18"/>
                      </a:lnTo>
                      <a:lnTo>
                        <a:pt x="60" y="24"/>
                      </a:lnTo>
                      <a:lnTo>
                        <a:pt x="72" y="12"/>
                      </a:lnTo>
                      <a:lnTo>
                        <a:pt x="84" y="6"/>
                      </a:lnTo>
                      <a:lnTo>
                        <a:pt x="101" y="12"/>
                      </a:lnTo>
                    </a:path>
                  </a:pathLst>
                </a:custGeom>
                <a:solidFill>
                  <a:srgbClr val="FFFFFF"/>
                </a:solidFill>
                <a:ln w="12700" cap="rnd">
                  <a:solidFill>
                    <a:schemeClr val="bg2"/>
                  </a:solidFill>
                  <a:round/>
                  <a:headEnd type="none" w="sm" len="sm"/>
                  <a:tailEnd type="none" w="sm" len="sm"/>
                </a:ln>
              </p:spPr>
              <p:txBody>
                <a:bodyPr/>
                <a:lstStyle/>
                <a:p>
                  <a:endParaRPr lang="en-US"/>
                </a:p>
              </p:txBody>
            </p:sp>
            <p:sp>
              <p:nvSpPr>
                <p:cNvPr id="18497" name="Rectangle 145"/>
                <p:cNvSpPr>
                  <a:spLocks noChangeArrowheads="1"/>
                </p:cNvSpPr>
                <p:nvPr/>
              </p:nvSpPr>
              <p:spPr bwMode="auto">
                <a:xfrm>
                  <a:off x="754" y="1660"/>
                  <a:ext cx="231" cy="51"/>
                </a:xfrm>
                <a:prstGeom prst="rect">
                  <a:avLst/>
                </a:prstGeom>
                <a:solidFill>
                  <a:srgbClr val="FFFFFF"/>
                </a:solidFill>
                <a:ln w="12700">
                  <a:solidFill>
                    <a:schemeClr val="bg2"/>
                  </a:solidFill>
                  <a:miter lim="800000"/>
                  <a:headEnd/>
                  <a:tailEnd/>
                </a:ln>
              </p:spPr>
              <p:txBody>
                <a:bodyPr wrap="none" anchor="ctr"/>
                <a:lstStyle/>
                <a:p>
                  <a:endParaRPr lang="en-US"/>
                </a:p>
              </p:txBody>
            </p:sp>
          </p:grpSp>
        </p:grpSp>
        <p:grpSp>
          <p:nvGrpSpPr>
            <p:cNvPr id="18438" name="Group 146"/>
            <p:cNvGrpSpPr>
              <a:grpSpLocks/>
            </p:cNvGrpSpPr>
            <p:nvPr/>
          </p:nvGrpSpPr>
          <p:grpSpPr bwMode="auto">
            <a:xfrm>
              <a:off x="4028" y="2841"/>
              <a:ext cx="1652" cy="663"/>
              <a:chOff x="3936" y="2712"/>
              <a:chExt cx="1787" cy="792"/>
            </a:xfrm>
          </p:grpSpPr>
          <p:sp>
            <p:nvSpPr>
              <p:cNvPr id="18448" name="AutoShape 147"/>
              <p:cNvSpPr>
                <a:spLocks noChangeArrowheads="1"/>
              </p:cNvSpPr>
              <p:nvPr/>
            </p:nvSpPr>
            <p:spPr bwMode="auto">
              <a:xfrm>
                <a:off x="3936" y="2782"/>
                <a:ext cx="1613" cy="722"/>
              </a:xfrm>
              <a:prstGeom prst="octagon">
                <a:avLst>
                  <a:gd name="adj" fmla="val 29282"/>
                </a:avLst>
              </a:prstGeom>
              <a:solidFill>
                <a:srgbClr val="B2B2B2"/>
              </a:solidFill>
              <a:ln w="12700">
                <a:solidFill>
                  <a:schemeClr val="bg2"/>
                </a:solidFill>
                <a:miter lim="800000"/>
                <a:headEnd/>
                <a:tailEnd/>
              </a:ln>
            </p:spPr>
            <p:txBody>
              <a:bodyPr wrap="none" anchor="ctr"/>
              <a:lstStyle/>
              <a:p>
                <a:endParaRPr lang="en-US"/>
              </a:p>
            </p:txBody>
          </p:sp>
          <p:sp>
            <p:nvSpPr>
              <p:cNvPr id="18449" name="Rectangle 148"/>
              <p:cNvSpPr>
                <a:spLocks noChangeArrowheads="1"/>
              </p:cNvSpPr>
              <p:nvPr/>
            </p:nvSpPr>
            <p:spPr bwMode="auto">
              <a:xfrm>
                <a:off x="4894" y="2929"/>
                <a:ext cx="829" cy="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eaLnBrk="0" hangingPunct="0"/>
                <a:r>
                  <a:rPr lang="ru-RU" b="1"/>
                  <a:t>Базы данных</a:t>
                </a:r>
                <a:endParaRPr lang="en-US" b="1"/>
              </a:p>
              <a:p>
                <a:pPr eaLnBrk="0" hangingPunct="0"/>
                <a:endParaRPr lang="en-US"/>
              </a:p>
            </p:txBody>
          </p:sp>
          <p:sp>
            <p:nvSpPr>
              <p:cNvPr id="18450" name="Line 149"/>
              <p:cNvSpPr>
                <a:spLocks noChangeShapeType="1"/>
              </p:cNvSpPr>
              <p:nvPr/>
            </p:nvSpPr>
            <p:spPr bwMode="auto">
              <a:xfrm flipV="1">
                <a:off x="4252" y="2718"/>
                <a:ext cx="437" cy="453"/>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51" name="Line 150"/>
              <p:cNvSpPr>
                <a:spLocks noChangeShapeType="1"/>
              </p:cNvSpPr>
              <p:nvPr/>
            </p:nvSpPr>
            <p:spPr bwMode="auto">
              <a:xfrm flipV="1">
                <a:off x="4378" y="2712"/>
                <a:ext cx="383" cy="618"/>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nvGrpSpPr>
              <p:cNvPr id="18452" name="Group 151"/>
              <p:cNvGrpSpPr>
                <a:grpSpLocks/>
              </p:cNvGrpSpPr>
              <p:nvPr/>
            </p:nvGrpSpPr>
            <p:grpSpPr bwMode="auto">
              <a:xfrm>
                <a:off x="4252" y="3069"/>
                <a:ext cx="437" cy="391"/>
                <a:chOff x="564" y="2247"/>
                <a:chExt cx="437" cy="391"/>
              </a:xfrm>
            </p:grpSpPr>
            <p:sp>
              <p:nvSpPr>
                <p:cNvPr id="18453" name="Rectangle 152"/>
                <p:cNvSpPr>
                  <a:spLocks noChangeArrowheads="1"/>
                </p:cNvSpPr>
                <p:nvPr/>
              </p:nvSpPr>
              <p:spPr bwMode="auto">
                <a:xfrm>
                  <a:off x="690" y="2247"/>
                  <a:ext cx="247" cy="192"/>
                </a:xfrm>
                <a:prstGeom prst="rect">
                  <a:avLst/>
                </a:prstGeom>
                <a:solidFill>
                  <a:schemeClr val="bg1"/>
                </a:solidFill>
                <a:ln w="12700">
                  <a:solidFill>
                    <a:schemeClr val="bg2"/>
                  </a:solidFill>
                  <a:miter lim="800000"/>
                  <a:headEnd/>
                  <a:tailEnd/>
                </a:ln>
              </p:spPr>
              <p:txBody>
                <a:bodyPr wrap="none" anchor="ctr"/>
                <a:lstStyle/>
                <a:p>
                  <a:endParaRPr lang="en-US"/>
                </a:p>
              </p:txBody>
            </p:sp>
            <p:sp>
              <p:nvSpPr>
                <p:cNvPr id="18454" name="Rectangle 153"/>
                <p:cNvSpPr>
                  <a:spLocks noChangeArrowheads="1"/>
                </p:cNvSpPr>
                <p:nvPr/>
              </p:nvSpPr>
              <p:spPr bwMode="auto">
                <a:xfrm>
                  <a:off x="690" y="2247"/>
                  <a:ext cx="247" cy="57"/>
                </a:xfrm>
                <a:prstGeom prst="rect">
                  <a:avLst/>
                </a:prstGeom>
                <a:solidFill>
                  <a:srgbClr val="393939"/>
                </a:solidFill>
                <a:ln w="12700">
                  <a:solidFill>
                    <a:schemeClr val="bg2"/>
                  </a:solidFill>
                  <a:miter lim="800000"/>
                  <a:headEnd/>
                  <a:tailEnd/>
                </a:ln>
              </p:spPr>
              <p:txBody>
                <a:bodyPr wrap="none" anchor="ctr"/>
                <a:lstStyle/>
                <a:p>
                  <a:endParaRPr lang="en-US"/>
                </a:p>
              </p:txBody>
            </p:sp>
            <p:sp>
              <p:nvSpPr>
                <p:cNvPr id="18455" name="Rectangle 154"/>
                <p:cNvSpPr>
                  <a:spLocks noChangeArrowheads="1"/>
                </p:cNvSpPr>
                <p:nvPr/>
              </p:nvSpPr>
              <p:spPr bwMode="auto">
                <a:xfrm>
                  <a:off x="627" y="2447"/>
                  <a:ext cx="246" cy="191"/>
                </a:xfrm>
                <a:prstGeom prst="rect">
                  <a:avLst/>
                </a:prstGeom>
                <a:solidFill>
                  <a:schemeClr val="tx1"/>
                </a:solidFill>
                <a:ln w="12700">
                  <a:solidFill>
                    <a:schemeClr val="bg2"/>
                  </a:solidFill>
                  <a:miter lim="800000"/>
                  <a:headEnd/>
                  <a:tailEnd/>
                </a:ln>
              </p:spPr>
              <p:txBody>
                <a:bodyPr wrap="none" anchor="ctr"/>
                <a:lstStyle/>
                <a:p>
                  <a:endParaRPr lang="en-US"/>
                </a:p>
              </p:txBody>
            </p:sp>
            <p:sp>
              <p:nvSpPr>
                <p:cNvPr id="18456" name="Rectangle 155"/>
                <p:cNvSpPr>
                  <a:spLocks noChangeArrowheads="1"/>
                </p:cNvSpPr>
                <p:nvPr/>
              </p:nvSpPr>
              <p:spPr bwMode="auto">
                <a:xfrm>
                  <a:off x="627" y="2447"/>
                  <a:ext cx="246" cy="58"/>
                </a:xfrm>
                <a:prstGeom prst="rect">
                  <a:avLst/>
                </a:prstGeom>
                <a:solidFill>
                  <a:srgbClr val="393939"/>
                </a:solidFill>
                <a:ln w="12700">
                  <a:solidFill>
                    <a:schemeClr val="bg2"/>
                  </a:solidFill>
                  <a:miter lim="800000"/>
                  <a:headEnd/>
                  <a:tailEnd/>
                </a:ln>
              </p:spPr>
              <p:txBody>
                <a:bodyPr wrap="none" anchor="ctr"/>
                <a:lstStyle/>
                <a:p>
                  <a:endParaRPr lang="en-US"/>
                </a:p>
              </p:txBody>
            </p:sp>
            <p:sp>
              <p:nvSpPr>
                <p:cNvPr id="18457" name="Rectangle 156"/>
                <p:cNvSpPr>
                  <a:spLocks noChangeArrowheads="1"/>
                </p:cNvSpPr>
                <p:nvPr/>
              </p:nvSpPr>
              <p:spPr bwMode="auto">
                <a:xfrm>
                  <a:off x="564" y="2312"/>
                  <a:ext cx="246" cy="193"/>
                </a:xfrm>
                <a:prstGeom prst="rect">
                  <a:avLst/>
                </a:prstGeom>
                <a:solidFill>
                  <a:srgbClr val="FFFFFF"/>
                </a:solidFill>
                <a:ln w="12700">
                  <a:solidFill>
                    <a:schemeClr val="bg2"/>
                  </a:solidFill>
                  <a:miter lim="800000"/>
                  <a:headEnd/>
                  <a:tailEnd/>
                </a:ln>
              </p:spPr>
              <p:txBody>
                <a:bodyPr wrap="none" anchor="ctr"/>
                <a:lstStyle/>
                <a:p>
                  <a:endParaRPr lang="en-US"/>
                </a:p>
              </p:txBody>
            </p:sp>
            <p:sp>
              <p:nvSpPr>
                <p:cNvPr id="18458" name="Rectangle 157"/>
                <p:cNvSpPr>
                  <a:spLocks noChangeArrowheads="1"/>
                </p:cNvSpPr>
                <p:nvPr/>
              </p:nvSpPr>
              <p:spPr bwMode="auto">
                <a:xfrm>
                  <a:off x="564" y="2312"/>
                  <a:ext cx="246" cy="60"/>
                </a:xfrm>
                <a:prstGeom prst="rect">
                  <a:avLst/>
                </a:prstGeom>
                <a:solidFill>
                  <a:srgbClr val="393939"/>
                </a:solidFill>
                <a:ln w="12700">
                  <a:solidFill>
                    <a:schemeClr val="bg2"/>
                  </a:solidFill>
                  <a:miter lim="800000"/>
                  <a:headEnd/>
                  <a:tailEnd/>
                </a:ln>
              </p:spPr>
              <p:txBody>
                <a:bodyPr wrap="none" anchor="ctr"/>
                <a:lstStyle/>
                <a:p>
                  <a:endParaRPr lang="en-US"/>
                </a:p>
              </p:txBody>
            </p:sp>
            <p:sp>
              <p:nvSpPr>
                <p:cNvPr id="18459" name="Rectangle 158"/>
                <p:cNvSpPr>
                  <a:spLocks noChangeArrowheads="1"/>
                </p:cNvSpPr>
                <p:nvPr/>
              </p:nvSpPr>
              <p:spPr bwMode="auto">
                <a:xfrm>
                  <a:off x="754" y="2380"/>
                  <a:ext cx="247" cy="191"/>
                </a:xfrm>
                <a:prstGeom prst="rect">
                  <a:avLst/>
                </a:prstGeom>
                <a:solidFill>
                  <a:srgbClr val="FFFFFF"/>
                </a:solidFill>
                <a:ln w="12700">
                  <a:solidFill>
                    <a:schemeClr val="bg2"/>
                  </a:solidFill>
                  <a:miter lim="800000"/>
                  <a:headEnd/>
                  <a:tailEnd/>
                </a:ln>
              </p:spPr>
              <p:txBody>
                <a:bodyPr wrap="none" anchor="ctr"/>
                <a:lstStyle/>
                <a:p>
                  <a:endParaRPr lang="en-US"/>
                </a:p>
              </p:txBody>
            </p:sp>
            <p:sp>
              <p:nvSpPr>
                <p:cNvPr id="18460" name="Rectangle 159"/>
                <p:cNvSpPr>
                  <a:spLocks noChangeArrowheads="1"/>
                </p:cNvSpPr>
                <p:nvPr/>
              </p:nvSpPr>
              <p:spPr bwMode="auto">
                <a:xfrm>
                  <a:off x="754" y="2380"/>
                  <a:ext cx="247" cy="59"/>
                </a:xfrm>
                <a:prstGeom prst="rect">
                  <a:avLst/>
                </a:prstGeom>
                <a:solidFill>
                  <a:srgbClr val="393939"/>
                </a:solidFill>
                <a:ln w="12700">
                  <a:solidFill>
                    <a:schemeClr val="bg2"/>
                  </a:solidFill>
                  <a:miter lim="800000"/>
                  <a:headEnd/>
                  <a:tailEnd/>
                </a:ln>
              </p:spPr>
              <p:txBody>
                <a:bodyPr wrap="none" anchor="ctr"/>
                <a:lstStyle/>
                <a:p>
                  <a:endParaRPr lang="en-US"/>
                </a:p>
              </p:txBody>
            </p:sp>
            <p:sp>
              <p:nvSpPr>
                <p:cNvPr id="18461" name="Rectangle 160"/>
                <p:cNvSpPr>
                  <a:spLocks noChangeArrowheads="1"/>
                </p:cNvSpPr>
                <p:nvPr/>
              </p:nvSpPr>
              <p:spPr bwMode="auto">
                <a:xfrm>
                  <a:off x="690" y="2247"/>
                  <a:ext cx="247" cy="192"/>
                </a:xfrm>
                <a:prstGeom prst="rect">
                  <a:avLst/>
                </a:prstGeom>
                <a:solidFill>
                  <a:srgbClr val="FFFFFF"/>
                </a:solidFill>
                <a:ln w="12700">
                  <a:solidFill>
                    <a:schemeClr val="bg2"/>
                  </a:solidFill>
                  <a:miter lim="800000"/>
                  <a:headEnd/>
                  <a:tailEnd/>
                </a:ln>
              </p:spPr>
              <p:txBody>
                <a:bodyPr wrap="none" anchor="ctr"/>
                <a:lstStyle/>
                <a:p>
                  <a:endParaRPr lang="en-US"/>
                </a:p>
              </p:txBody>
            </p:sp>
            <p:sp>
              <p:nvSpPr>
                <p:cNvPr id="18462" name="Rectangle 161"/>
                <p:cNvSpPr>
                  <a:spLocks noChangeArrowheads="1"/>
                </p:cNvSpPr>
                <p:nvPr/>
              </p:nvSpPr>
              <p:spPr bwMode="auto">
                <a:xfrm>
                  <a:off x="690" y="2247"/>
                  <a:ext cx="247" cy="57"/>
                </a:xfrm>
                <a:prstGeom prst="rect">
                  <a:avLst/>
                </a:prstGeom>
                <a:solidFill>
                  <a:srgbClr val="393939"/>
                </a:solidFill>
                <a:ln w="12700">
                  <a:solidFill>
                    <a:schemeClr val="bg2"/>
                  </a:solidFill>
                  <a:miter lim="800000"/>
                  <a:headEnd/>
                  <a:tailEnd/>
                </a:ln>
              </p:spPr>
              <p:txBody>
                <a:bodyPr wrap="none" anchor="ctr"/>
                <a:lstStyle/>
                <a:p>
                  <a:endParaRPr lang="en-US"/>
                </a:p>
              </p:txBody>
            </p:sp>
          </p:grpSp>
        </p:grpSp>
        <p:sp>
          <p:nvSpPr>
            <p:cNvPr id="18439" name="Arc 162"/>
            <p:cNvSpPr>
              <a:spLocks/>
            </p:cNvSpPr>
            <p:nvPr/>
          </p:nvSpPr>
          <p:spPr bwMode="auto">
            <a:xfrm>
              <a:off x="4645" y="2756"/>
              <a:ext cx="231" cy="466"/>
            </a:xfrm>
            <a:custGeom>
              <a:avLst/>
              <a:gdLst>
                <a:gd name="T0" fmla="*/ 0 w 21600"/>
                <a:gd name="T1" fmla="*/ 0 h 21633"/>
                <a:gd name="T2" fmla="*/ 0 w 21600"/>
                <a:gd name="T3" fmla="*/ 0 h 21633"/>
                <a:gd name="T4" fmla="*/ 0 w 21600"/>
                <a:gd name="T5" fmla="*/ 0 h 21633"/>
                <a:gd name="T6" fmla="*/ 0 60000 65536"/>
                <a:gd name="T7" fmla="*/ 0 60000 65536"/>
                <a:gd name="T8" fmla="*/ 0 60000 65536"/>
                <a:gd name="T9" fmla="*/ 0 w 21600"/>
                <a:gd name="T10" fmla="*/ 0 h 21633"/>
                <a:gd name="T11" fmla="*/ 21600 w 21600"/>
                <a:gd name="T12" fmla="*/ 21633 h 21633"/>
              </a:gdLst>
              <a:ahLst/>
              <a:cxnLst>
                <a:cxn ang="T6">
                  <a:pos x="T0" y="T1"/>
                </a:cxn>
                <a:cxn ang="T7">
                  <a:pos x="T2" y="T3"/>
                </a:cxn>
                <a:cxn ang="T8">
                  <a:pos x="T4" y="T5"/>
                </a:cxn>
              </a:cxnLst>
              <a:rect l="T9" t="T10" r="T11" b="T12"/>
              <a:pathLst>
                <a:path w="21600" h="21633" fill="none" extrusionOk="0">
                  <a:moveTo>
                    <a:pt x="21599" y="0"/>
                  </a:moveTo>
                  <a:cubicBezTo>
                    <a:pt x="21599" y="11"/>
                    <a:pt x="21600" y="22"/>
                    <a:pt x="21600" y="33"/>
                  </a:cubicBezTo>
                  <a:cubicBezTo>
                    <a:pt x="21600" y="11962"/>
                    <a:pt x="11929" y="21632"/>
                    <a:pt x="0" y="21633"/>
                  </a:cubicBezTo>
                </a:path>
                <a:path w="21600" h="21633" stroke="0" extrusionOk="0">
                  <a:moveTo>
                    <a:pt x="21599" y="0"/>
                  </a:moveTo>
                  <a:cubicBezTo>
                    <a:pt x="21599" y="11"/>
                    <a:pt x="21600" y="22"/>
                    <a:pt x="21600" y="33"/>
                  </a:cubicBezTo>
                  <a:cubicBezTo>
                    <a:pt x="21600" y="11962"/>
                    <a:pt x="11929" y="21632"/>
                    <a:pt x="0" y="21633"/>
                  </a:cubicBezTo>
                  <a:lnTo>
                    <a:pt x="0" y="33"/>
                  </a:lnTo>
                  <a:lnTo>
                    <a:pt x="21599" y="0"/>
                  </a:lnTo>
                  <a:close/>
                </a:path>
              </a:pathLst>
            </a:custGeom>
            <a:noFill/>
            <a:ln w="12700" cap="rnd">
              <a:solidFill>
                <a:srgbClr val="A50021"/>
              </a:solidFill>
              <a:round/>
              <a:headEnd type="stealth" w="med" len="med"/>
              <a:tailEnd type="stealth"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8440" name="Line 163"/>
            <p:cNvSpPr>
              <a:spLocks noChangeShapeType="1"/>
            </p:cNvSpPr>
            <p:nvPr/>
          </p:nvSpPr>
          <p:spPr bwMode="auto">
            <a:xfrm flipV="1">
              <a:off x="4611" y="2801"/>
              <a:ext cx="104" cy="334"/>
            </a:xfrm>
            <a:prstGeom prst="line">
              <a:avLst/>
            </a:prstGeom>
            <a:noFill/>
            <a:ln w="12700">
              <a:solidFill>
                <a:srgbClr val="A50021"/>
              </a:solidFill>
              <a:round/>
              <a:headEnd type="stealth" w="med" len="med"/>
              <a:tailEnd type="stealth"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18441" name="Group 164"/>
            <p:cNvGrpSpPr>
              <a:grpSpLocks/>
            </p:cNvGrpSpPr>
            <p:nvPr/>
          </p:nvGrpSpPr>
          <p:grpSpPr bwMode="auto">
            <a:xfrm>
              <a:off x="4517" y="2479"/>
              <a:ext cx="431" cy="415"/>
              <a:chOff x="924" y="2488"/>
              <a:chExt cx="549" cy="584"/>
            </a:xfrm>
          </p:grpSpPr>
          <p:sp>
            <p:nvSpPr>
              <p:cNvPr id="18445" name="Rectangle 165"/>
              <p:cNvSpPr>
                <a:spLocks noChangeArrowheads="1"/>
              </p:cNvSpPr>
              <p:nvPr/>
            </p:nvSpPr>
            <p:spPr bwMode="auto">
              <a:xfrm>
                <a:off x="930" y="3025"/>
                <a:ext cx="537" cy="47"/>
              </a:xfrm>
              <a:prstGeom prst="rect">
                <a:avLst/>
              </a:prstGeom>
              <a:solidFill>
                <a:srgbClr val="777777"/>
              </a:solidFill>
              <a:ln w="12700">
                <a:solidFill>
                  <a:srgbClr val="393939"/>
                </a:solidFill>
                <a:miter lim="800000"/>
                <a:headEnd/>
                <a:tailEnd/>
              </a:ln>
            </p:spPr>
            <p:txBody>
              <a:bodyPr wrap="none" anchor="ctr"/>
              <a:lstStyle/>
              <a:p>
                <a:endParaRPr lang="en-US"/>
              </a:p>
            </p:txBody>
          </p:sp>
          <p:sp>
            <p:nvSpPr>
              <p:cNvPr id="18446" name="Rectangle 166"/>
              <p:cNvSpPr>
                <a:spLocks noChangeArrowheads="1"/>
              </p:cNvSpPr>
              <p:nvPr/>
            </p:nvSpPr>
            <p:spPr bwMode="auto">
              <a:xfrm>
                <a:off x="924" y="2488"/>
                <a:ext cx="549" cy="47"/>
              </a:xfrm>
              <a:prstGeom prst="rect">
                <a:avLst/>
              </a:prstGeom>
              <a:solidFill>
                <a:srgbClr val="777777"/>
              </a:solidFill>
              <a:ln w="12700">
                <a:solidFill>
                  <a:srgbClr val="393939"/>
                </a:solidFill>
                <a:miter lim="800000"/>
                <a:headEnd/>
                <a:tailEnd/>
              </a:ln>
            </p:spPr>
            <p:txBody>
              <a:bodyPr wrap="none" anchor="ctr"/>
              <a:lstStyle/>
              <a:p>
                <a:endParaRPr lang="en-US"/>
              </a:p>
            </p:txBody>
          </p:sp>
          <p:pic>
            <p:nvPicPr>
              <p:cNvPr id="18447" name="Picture 167"/>
              <p:cNvPicPr preferRelativeResize="0">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3" y="2622"/>
                <a:ext cx="449" cy="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8442" name="Arc 168"/>
            <p:cNvSpPr>
              <a:spLocks/>
            </p:cNvSpPr>
            <p:nvPr/>
          </p:nvSpPr>
          <p:spPr bwMode="auto">
            <a:xfrm>
              <a:off x="4308" y="2320"/>
              <a:ext cx="361" cy="323"/>
            </a:xfrm>
            <a:custGeom>
              <a:avLst/>
              <a:gdLst>
                <a:gd name="T0" fmla="*/ 0 w 21644"/>
                <a:gd name="T1" fmla="*/ 0 h 21600"/>
                <a:gd name="T2" fmla="*/ 0 w 21644"/>
                <a:gd name="T3" fmla="*/ 0 h 21600"/>
                <a:gd name="T4" fmla="*/ 0 w 21644"/>
                <a:gd name="T5" fmla="*/ 0 h 21600"/>
                <a:gd name="T6" fmla="*/ 0 60000 65536"/>
                <a:gd name="T7" fmla="*/ 0 60000 65536"/>
                <a:gd name="T8" fmla="*/ 0 60000 65536"/>
                <a:gd name="T9" fmla="*/ 0 w 21644"/>
                <a:gd name="T10" fmla="*/ 0 h 21600"/>
                <a:gd name="T11" fmla="*/ 21644 w 21644"/>
                <a:gd name="T12" fmla="*/ 21600 h 21600"/>
              </a:gdLst>
              <a:ahLst/>
              <a:cxnLst>
                <a:cxn ang="T6">
                  <a:pos x="T0" y="T1"/>
                </a:cxn>
                <a:cxn ang="T7">
                  <a:pos x="T2" y="T3"/>
                </a:cxn>
                <a:cxn ang="T8">
                  <a:pos x="T4" y="T5"/>
                </a:cxn>
              </a:cxnLst>
              <a:rect l="T9" t="T10" r="T11" b="T12"/>
              <a:pathLst>
                <a:path w="21644" h="21600" fill="none" extrusionOk="0">
                  <a:moveTo>
                    <a:pt x="0" y="0"/>
                  </a:moveTo>
                  <a:cubicBezTo>
                    <a:pt x="14" y="0"/>
                    <a:pt x="29" y="-1"/>
                    <a:pt x="44" y="0"/>
                  </a:cubicBezTo>
                  <a:cubicBezTo>
                    <a:pt x="11973" y="0"/>
                    <a:pt x="21644" y="9670"/>
                    <a:pt x="21644" y="21600"/>
                  </a:cubicBezTo>
                </a:path>
                <a:path w="21644" h="21600" stroke="0" extrusionOk="0">
                  <a:moveTo>
                    <a:pt x="0" y="0"/>
                  </a:moveTo>
                  <a:cubicBezTo>
                    <a:pt x="14" y="0"/>
                    <a:pt x="29" y="-1"/>
                    <a:pt x="44" y="0"/>
                  </a:cubicBezTo>
                  <a:cubicBezTo>
                    <a:pt x="11973" y="0"/>
                    <a:pt x="21644" y="9670"/>
                    <a:pt x="21644" y="21600"/>
                  </a:cubicBezTo>
                  <a:lnTo>
                    <a:pt x="44" y="21600"/>
                  </a:lnTo>
                  <a:lnTo>
                    <a:pt x="0" y="0"/>
                  </a:lnTo>
                  <a:close/>
                </a:path>
              </a:pathLst>
            </a:custGeom>
            <a:noFill/>
            <a:ln w="12700" cap="rnd">
              <a:solidFill>
                <a:srgbClr val="A50021"/>
              </a:solidFill>
              <a:round/>
              <a:headEnd type="stealth" w="med" len="med"/>
              <a:tailEnd type="stealth"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8443" name="Line 169"/>
            <p:cNvSpPr>
              <a:spLocks noChangeShapeType="1"/>
            </p:cNvSpPr>
            <p:nvPr/>
          </p:nvSpPr>
          <p:spPr bwMode="auto">
            <a:xfrm>
              <a:off x="4630" y="2280"/>
              <a:ext cx="97" cy="383"/>
            </a:xfrm>
            <a:prstGeom prst="line">
              <a:avLst/>
            </a:prstGeom>
            <a:noFill/>
            <a:ln w="12700">
              <a:solidFill>
                <a:srgbClr val="A50021"/>
              </a:solidFill>
              <a:round/>
              <a:headEnd type="stealth" w="med" len="med"/>
              <a:tailEnd type="stealth"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8444" name="Arc 170"/>
            <p:cNvSpPr>
              <a:spLocks/>
            </p:cNvSpPr>
            <p:nvPr/>
          </p:nvSpPr>
          <p:spPr bwMode="auto">
            <a:xfrm>
              <a:off x="4371" y="2685"/>
              <a:ext cx="261" cy="491"/>
            </a:xfrm>
            <a:custGeom>
              <a:avLst/>
              <a:gdLst>
                <a:gd name="T0" fmla="*/ 0 w 21600"/>
                <a:gd name="T1" fmla="*/ 0 h 21619"/>
                <a:gd name="T2" fmla="*/ 0 w 21600"/>
                <a:gd name="T3" fmla="*/ 0 h 21619"/>
                <a:gd name="T4" fmla="*/ 0 w 21600"/>
                <a:gd name="T5" fmla="*/ 0 h 21619"/>
                <a:gd name="T6" fmla="*/ 0 60000 65536"/>
                <a:gd name="T7" fmla="*/ 0 60000 65536"/>
                <a:gd name="T8" fmla="*/ 0 60000 65536"/>
                <a:gd name="T9" fmla="*/ 0 w 21600"/>
                <a:gd name="T10" fmla="*/ 0 h 21619"/>
                <a:gd name="T11" fmla="*/ 21600 w 21600"/>
                <a:gd name="T12" fmla="*/ 21619 h 21619"/>
              </a:gdLst>
              <a:ahLst/>
              <a:cxnLst>
                <a:cxn ang="T6">
                  <a:pos x="T0" y="T1"/>
                </a:cxn>
                <a:cxn ang="T7">
                  <a:pos x="T2" y="T3"/>
                </a:cxn>
                <a:cxn ang="T8">
                  <a:pos x="T4" y="T5"/>
                </a:cxn>
              </a:cxnLst>
              <a:rect l="T9" t="T10" r="T11" b="T12"/>
              <a:pathLst>
                <a:path w="21600" h="21619" fill="none" extrusionOk="0">
                  <a:moveTo>
                    <a:pt x="21599" y="0"/>
                  </a:moveTo>
                  <a:cubicBezTo>
                    <a:pt x="21599" y="11"/>
                    <a:pt x="21600" y="22"/>
                    <a:pt x="21600" y="34"/>
                  </a:cubicBezTo>
                  <a:cubicBezTo>
                    <a:pt x="21600" y="11647"/>
                    <a:pt x="12416" y="21182"/>
                    <a:pt x="810" y="21618"/>
                  </a:cubicBezTo>
                </a:path>
                <a:path w="21600" h="21619" stroke="0" extrusionOk="0">
                  <a:moveTo>
                    <a:pt x="21599" y="0"/>
                  </a:moveTo>
                  <a:cubicBezTo>
                    <a:pt x="21599" y="11"/>
                    <a:pt x="21600" y="22"/>
                    <a:pt x="21600" y="34"/>
                  </a:cubicBezTo>
                  <a:cubicBezTo>
                    <a:pt x="21600" y="11647"/>
                    <a:pt x="12416" y="21182"/>
                    <a:pt x="810" y="21618"/>
                  </a:cubicBezTo>
                  <a:lnTo>
                    <a:pt x="0" y="34"/>
                  </a:lnTo>
                  <a:lnTo>
                    <a:pt x="21599" y="0"/>
                  </a:lnTo>
                  <a:close/>
                </a:path>
              </a:pathLst>
            </a:custGeom>
            <a:noFill/>
            <a:ln w="12700" cap="rnd">
              <a:solidFill>
                <a:srgbClr val="A50021"/>
              </a:solidFill>
              <a:round/>
              <a:headEnd type="stealth" w="med" len="med"/>
              <a:tailEnd type="stealth"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79512" y="549275"/>
            <a:ext cx="8569201" cy="719138"/>
          </a:xfrm>
        </p:spPr>
        <p:txBody>
          <a:bodyPr/>
          <a:lstStyle/>
          <a:p>
            <a:pPr eaLnBrk="1" hangingPunct="1">
              <a:defRPr/>
            </a:pPr>
            <a:r>
              <a:rPr lang="ru-RU" dirty="0" smtClean="0">
                <a:latin typeface="Arial Narrow" charset="0"/>
                <a:cs typeface="+mj-cs"/>
              </a:rPr>
              <a:t>Предусловие (</a:t>
            </a:r>
            <a:r>
              <a:rPr lang="ru-RU" dirty="0" err="1" smtClean="0">
                <a:latin typeface="Arial Narrow" charset="0"/>
                <a:cs typeface="+mj-cs"/>
              </a:rPr>
              <a:t>precondition</a:t>
            </a:r>
            <a:r>
              <a:rPr lang="ru-RU" dirty="0" smtClean="0">
                <a:latin typeface="Arial Narrow" charset="0"/>
                <a:cs typeface="+mj-cs"/>
              </a:rPr>
              <a:t>) операции</a:t>
            </a:r>
          </a:p>
        </p:txBody>
      </p:sp>
      <p:sp>
        <p:nvSpPr>
          <p:cNvPr id="27651" name="Rectangle 3"/>
          <p:cNvSpPr>
            <a:spLocks noGrp="1" noChangeArrowheads="1"/>
          </p:cNvSpPr>
          <p:nvPr>
            <p:ph type="body" idx="1"/>
          </p:nvPr>
        </p:nvSpPr>
        <p:spPr>
          <a:xfrm>
            <a:off x="1258888" y="1744663"/>
            <a:ext cx="7708900" cy="963612"/>
          </a:xfrm>
        </p:spPr>
        <p:txBody>
          <a:bodyPr/>
          <a:lstStyle/>
          <a:p>
            <a:pPr eaLnBrk="1" hangingPunct="1">
              <a:defRPr/>
            </a:pPr>
            <a:r>
              <a:rPr lang="ru-RU" smtClean="0">
                <a:latin typeface="Arial Narrow" charset="0"/>
                <a:cs typeface="+mn-cs"/>
              </a:rPr>
              <a:t>– определяет условие, которое должно быть истинным, когда эта операция вызывается</a:t>
            </a:r>
            <a:endParaRPr lang="ru-RU" i="1" smtClean="0">
              <a:latin typeface="Arial Narrow" charset="0"/>
              <a:cs typeface="+mn-cs"/>
            </a:endParaRPr>
          </a:p>
        </p:txBody>
      </p:sp>
      <p:pic>
        <p:nvPicPr>
          <p:cNvPr id="37891" name="Picture 4" descr="OCL_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988" y="3141663"/>
            <a:ext cx="7305675" cy="3382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8724" y="188640"/>
            <a:ext cx="8641209" cy="719138"/>
          </a:xfrm>
        </p:spPr>
        <p:txBody>
          <a:bodyPr/>
          <a:lstStyle/>
          <a:p>
            <a:pPr eaLnBrk="1" hangingPunct="1">
              <a:defRPr/>
            </a:pPr>
            <a:r>
              <a:rPr lang="ru-RU" dirty="0" smtClean="0">
                <a:latin typeface="Arial Narrow" charset="0"/>
                <a:cs typeface="+mj-cs"/>
              </a:rPr>
              <a:t>Постусловие (</a:t>
            </a:r>
            <a:r>
              <a:rPr lang="ru-RU" dirty="0" err="1" smtClean="0">
                <a:latin typeface="Arial Narrow" charset="0"/>
                <a:cs typeface="+mj-cs"/>
              </a:rPr>
              <a:t>postcondition</a:t>
            </a:r>
            <a:r>
              <a:rPr lang="ru-RU" dirty="0" smtClean="0">
                <a:latin typeface="Arial Narrow" charset="0"/>
                <a:cs typeface="+mj-cs"/>
              </a:rPr>
              <a:t>) операции</a:t>
            </a:r>
          </a:p>
        </p:txBody>
      </p:sp>
      <p:sp>
        <p:nvSpPr>
          <p:cNvPr id="28675" name="Rectangle 3"/>
          <p:cNvSpPr>
            <a:spLocks noGrp="1" noChangeArrowheads="1"/>
          </p:cNvSpPr>
          <p:nvPr>
            <p:ph type="body" idx="1"/>
          </p:nvPr>
        </p:nvSpPr>
        <p:spPr>
          <a:xfrm>
            <a:off x="251520" y="980728"/>
            <a:ext cx="8428980" cy="2088232"/>
          </a:xfrm>
        </p:spPr>
        <p:txBody>
          <a:bodyPr/>
          <a:lstStyle/>
          <a:p>
            <a:pPr eaLnBrk="1" hangingPunct="1">
              <a:defRPr/>
            </a:pPr>
            <a:r>
              <a:rPr lang="ru-RU" dirty="0" smtClean="0">
                <a:latin typeface="Arial Narrow" charset="0"/>
                <a:cs typeface="+mn-cs"/>
              </a:rPr>
              <a:t>– определяет условие, которое должно быть истинным, когда вызов операции успешно завершился, в предположении, что все предусловия были удовлетворены</a:t>
            </a:r>
          </a:p>
        </p:txBody>
      </p:sp>
      <p:pic>
        <p:nvPicPr>
          <p:cNvPr id="38915" name="Picture 5" descr="OCL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3501008"/>
            <a:ext cx="7705725" cy="324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68313" y="333375"/>
            <a:ext cx="7156450" cy="1006475"/>
          </a:xfrm>
        </p:spPr>
        <p:txBody>
          <a:bodyPr/>
          <a:lstStyle/>
          <a:p>
            <a:pPr eaLnBrk="1" hangingPunct="1">
              <a:defRPr/>
            </a:pPr>
            <a:r>
              <a:rPr lang="ru-RU" dirty="0" smtClean="0">
                <a:latin typeface="Arial Narrow" charset="0"/>
                <a:cs typeface="+mj-cs"/>
              </a:rPr>
              <a:t>	Примеры записи операций:</a:t>
            </a:r>
            <a:endParaRPr lang="en-US" dirty="0" smtClean="0">
              <a:latin typeface="Arial Narrow" charset="0"/>
              <a:cs typeface="+mj-cs"/>
            </a:endParaRPr>
          </a:p>
        </p:txBody>
      </p:sp>
      <p:sp>
        <p:nvSpPr>
          <p:cNvPr id="29699" name="Rectangle 3"/>
          <p:cNvSpPr>
            <a:spLocks noGrp="1" noChangeArrowheads="1"/>
          </p:cNvSpPr>
          <p:nvPr>
            <p:ph type="body" idx="1"/>
          </p:nvPr>
        </p:nvSpPr>
        <p:spPr>
          <a:xfrm>
            <a:off x="539750" y="1881188"/>
            <a:ext cx="7994650" cy="4716462"/>
          </a:xfrm>
        </p:spPr>
        <p:txBody>
          <a:bodyPr/>
          <a:lstStyle/>
          <a:p>
            <a:pPr eaLnBrk="1" hangingPunct="1">
              <a:defRPr/>
            </a:pPr>
            <a:r>
              <a:rPr lang="ru-RU" dirty="0" smtClean="0">
                <a:latin typeface="Arial Narrow" charset="0"/>
                <a:cs typeface="+mn-cs"/>
              </a:rPr>
              <a:t>+добавить(</a:t>
            </a:r>
            <a:r>
              <a:rPr lang="en-US" b="1" dirty="0" smtClean="0">
                <a:latin typeface="Arial Narrow" charset="0"/>
                <a:cs typeface="+mn-cs"/>
              </a:rPr>
              <a:t>in</a:t>
            </a:r>
            <a:r>
              <a:rPr lang="ru-RU" dirty="0" smtClean="0">
                <a:latin typeface="Arial Narrow" charset="0"/>
                <a:cs typeface="+mn-cs"/>
              </a:rPr>
              <a:t> </a:t>
            </a:r>
            <a:r>
              <a:rPr lang="ru-RU" dirty="0" err="1" smtClean="0">
                <a:latin typeface="Arial Narrow" charset="0"/>
                <a:cs typeface="+mn-cs"/>
              </a:rPr>
              <a:t>номерТелефона</a:t>
            </a:r>
            <a:r>
              <a:rPr lang="ru-RU" dirty="0" smtClean="0">
                <a:latin typeface="Arial Narrow" charset="0"/>
                <a:cs typeface="+mn-cs"/>
              </a:rPr>
              <a:t> : </a:t>
            </a:r>
            <a:r>
              <a:rPr lang="ru-RU" dirty="0" err="1" smtClean="0">
                <a:latin typeface="Arial Narrow" charset="0"/>
                <a:cs typeface="+mn-cs"/>
              </a:rPr>
              <a:t>Integer</a:t>
            </a:r>
            <a:r>
              <a:rPr lang="ru-RU" dirty="0" smtClean="0">
                <a:latin typeface="Arial Narrow" charset="0"/>
                <a:cs typeface="+mn-cs"/>
              </a:rPr>
              <a:t> [*] {</a:t>
            </a:r>
            <a:r>
              <a:rPr lang="ru-RU" dirty="0" err="1" smtClean="0">
                <a:latin typeface="Arial Narrow" charset="0"/>
                <a:cs typeface="+mn-cs"/>
              </a:rPr>
              <a:t>unique</a:t>
            </a:r>
            <a:r>
              <a:rPr lang="ru-RU" dirty="0" smtClean="0">
                <a:latin typeface="Arial Narrow" charset="0"/>
                <a:cs typeface="+mn-cs"/>
              </a:rPr>
              <a:t>})</a:t>
            </a:r>
          </a:p>
          <a:p>
            <a:pPr eaLnBrk="1" hangingPunct="1">
              <a:defRPr/>
            </a:pPr>
            <a:r>
              <a:rPr lang="ru-RU" dirty="0" smtClean="0">
                <a:latin typeface="Arial Narrow" charset="0"/>
                <a:cs typeface="+mn-cs"/>
              </a:rPr>
              <a:t>–изменить(</a:t>
            </a:r>
            <a:r>
              <a:rPr lang="en-US" b="1" dirty="0" smtClean="0">
                <a:latin typeface="Arial Narrow" charset="0"/>
                <a:cs typeface="+mn-cs"/>
              </a:rPr>
              <a:t>in</a:t>
            </a:r>
            <a:r>
              <a:rPr lang="ru-RU" dirty="0" smtClean="0">
                <a:latin typeface="Arial Narrow" charset="0"/>
                <a:cs typeface="+mn-cs"/>
              </a:rPr>
              <a:t> </a:t>
            </a:r>
            <a:r>
              <a:rPr lang="ru-RU" dirty="0" err="1" smtClean="0">
                <a:latin typeface="Arial Narrow" charset="0"/>
                <a:cs typeface="+mn-cs"/>
              </a:rPr>
              <a:t>заработнаяПлата</a:t>
            </a:r>
            <a:r>
              <a:rPr lang="ru-RU" dirty="0" smtClean="0">
                <a:latin typeface="Arial Narrow" charset="0"/>
                <a:cs typeface="+mn-cs"/>
              </a:rPr>
              <a:t> : </a:t>
            </a:r>
            <a:r>
              <a:rPr lang="ru-RU" dirty="0" err="1" smtClean="0">
                <a:latin typeface="Arial Narrow" charset="0"/>
                <a:cs typeface="+mn-cs"/>
              </a:rPr>
              <a:t>Currency</a:t>
            </a:r>
            <a:r>
              <a:rPr lang="ru-RU" dirty="0" smtClean="0">
                <a:latin typeface="Arial Narrow" charset="0"/>
                <a:cs typeface="+mn-cs"/>
              </a:rPr>
              <a:t>)</a:t>
            </a:r>
          </a:p>
          <a:p>
            <a:pPr eaLnBrk="1" hangingPunct="1">
              <a:defRPr/>
            </a:pPr>
            <a:r>
              <a:rPr lang="ru-RU" dirty="0" smtClean="0">
                <a:latin typeface="Arial Narrow" charset="0"/>
                <a:cs typeface="+mn-cs"/>
              </a:rPr>
              <a:t>+создать()</a:t>
            </a:r>
            <a:r>
              <a:rPr lang="ru-RU" i="1" dirty="0" smtClean="0">
                <a:latin typeface="Arial Narrow" charset="0"/>
                <a:cs typeface="+mn-cs"/>
              </a:rPr>
              <a:t> </a:t>
            </a:r>
            <a:r>
              <a:rPr lang="ru-RU" dirty="0" smtClean="0">
                <a:latin typeface="Arial Narrow" charset="0"/>
                <a:cs typeface="+mn-cs"/>
              </a:rPr>
              <a:t>: </a:t>
            </a:r>
            <a:r>
              <a:rPr lang="en-US" dirty="0" smtClean="0">
                <a:latin typeface="Arial Narrow" charset="0"/>
                <a:cs typeface="+mn-cs"/>
              </a:rPr>
              <a:t>Boolean</a:t>
            </a:r>
            <a:endParaRPr lang="ru-RU" dirty="0" smtClean="0">
              <a:latin typeface="Arial Narrow" charset="0"/>
              <a:cs typeface="+mn-cs"/>
            </a:endParaRPr>
          </a:p>
          <a:p>
            <a:pPr eaLnBrk="1" hangingPunct="1">
              <a:defRPr/>
            </a:pPr>
            <a:r>
              <a:rPr lang="ru-RU" dirty="0" err="1" smtClean="0">
                <a:latin typeface="Arial Narrow" charset="0"/>
                <a:cs typeface="+mn-cs"/>
              </a:rPr>
              <a:t>toString</a:t>
            </a:r>
            <a:r>
              <a:rPr lang="ru-RU" dirty="0" smtClean="0">
                <a:latin typeface="Arial Narrow" charset="0"/>
                <a:cs typeface="+mn-cs"/>
              </a:rPr>
              <a:t>(</a:t>
            </a:r>
            <a:r>
              <a:rPr lang="ru-RU" dirty="0" err="1" smtClean="0">
                <a:latin typeface="Arial Narrow" charset="0"/>
                <a:cs typeface="+mn-cs"/>
              </a:rPr>
              <a:t>return</a:t>
            </a:r>
            <a:r>
              <a:rPr lang="ru-RU" dirty="0" smtClean="0">
                <a:latin typeface="Arial Narrow" charset="0"/>
                <a:cs typeface="+mn-cs"/>
              </a:rPr>
              <a:t> : </a:t>
            </a:r>
            <a:r>
              <a:rPr lang="ru-RU" dirty="0" err="1" smtClean="0">
                <a:latin typeface="Arial Narrow" charset="0"/>
                <a:cs typeface="+mn-cs"/>
              </a:rPr>
              <a:t>String</a:t>
            </a:r>
            <a:r>
              <a:rPr lang="ru-RU" dirty="0" smtClean="0">
                <a:latin typeface="Arial Narrow" charset="0"/>
                <a:cs typeface="+mn-cs"/>
              </a:rPr>
              <a:t>)</a:t>
            </a:r>
          </a:p>
          <a:p>
            <a:pPr eaLnBrk="1" hangingPunct="1">
              <a:defRPr/>
            </a:pPr>
            <a:r>
              <a:rPr lang="ru-RU" dirty="0" err="1" smtClean="0">
                <a:latin typeface="Arial Narrow" charset="0"/>
                <a:cs typeface="+mn-cs"/>
              </a:rPr>
              <a:t>toString</a:t>
            </a:r>
            <a:r>
              <a:rPr lang="ru-RU" dirty="0" smtClean="0">
                <a:latin typeface="Arial Narrow" charset="0"/>
                <a:cs typeface="+mn-cs"/>
              </a:rPr>
              <a:t>( ) : </a:t>
            </a:r>
            <a:r>
              <a:rPr lang="ru-RU" dirty="0" err="1" smtClean="0">
                <a:latin typeface="Arial Narrow" charset="0"/>
                <a:cs typeface="+mn-cs"/>
              </a:rPr>
              <a:t>String</a:t>
            </a:r>
            <a:endParaRPr lang="en-US" dirty="0" smtClean="0">
              <a:latin typeface="Arial Narrow" charset="0"/>
              <a:cs typeface="+mn-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23850" y="-100013"/>
            <a:ext cx="7981950" cy="914401"/>
          </a:xfrm>
        </p:spPr>
        <p:txBody>
          <a:bodyPr/>
          <a:lstStyle/>
          <a:p>
            <a:pPr eaLnBrk="1" hangingPunct="1">
              <a:defRPr/>
            </a:pPr>
            <a:r>
              <a:rPr lang="ru-RU" dirty="0" smtClean="0">
                <a:latin typeface="Arial Narrow" charset="0"/>
                <a:cs typeface="+mj-cs"/>
              </a:rPr>
              <a:t>Отношения на диаграмме классов</a:t>
            </a:r>
            <a:endParaRPr lang="en-US" dirty="0" smtClean="0">
              <a:latin typeface="Arial Narrow" charset="0"/>
              <a:cs typeface="+mj-cs"/>
            </a:endParaRPr>
          </a:p>
        </p:txBody>
      </p:sp>
      <p:pic>
        <p:nvPicPr>
          <p:cNvPr id="40962" name="Picture 3" descr="ОтношенияМеждуКлассам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3" y="836613"/>
            <a:ext cx="7488237" cy="590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971550" y="260350"/>
            <a:ext cx="7993063" cy="719138"/>
          </a:xfrm>
        </p:spPr>
        <p:txBody>
          <a:bodyPr/>
          <a:lstStyle/>
          <a:p>
            <a:pPr eaLnBrk="1" hangingPunct="1">
              <a:defRPr/>
            </a:pPr>
            <a:r>
              <a:rPr lang="ru-RU" smtClean="0">
                <a:latin typeface="Arial Narrow" charset="0"/>
                <a:cs typeface="+mj-cs"/>
              </a:rPr>
              <a:t>Ассоциация </a:t>
            </a:r>
          </a:p>
        </p:txBody>
      </p:sp>
      <p:sp>
        <p:nvSpPr>
          <p:cNvPr id="31747" name="Rectangle 3"/>
          <p:cNvSpPr>
            <a:spLocks noGrp="1" noChangeArrowheads="1"/>
          </p:cNvSpPr>
          <p:nvPr>
            <p:ph type="body" idx="1"/>
          </p:nvPr>
        </p:nvSpPr>
        <p:spPr>
          <a:xfrm>
            <a:off x="395288" y="1268413"/>
            <a:ext cx="8640762" cy="5256212"/>
          </a:xfrm>
        </p:spPr>
        <p:txBody>
          <a:bodyPr/>
          <a:lstStyle/>
          <a:p>
            <a:pPr eaLnBrk="1" hangingPunct="1">
              <a:defRPr/>
            </a:pPr>
            <a:r>
              <a:rPr lang="ru-RU" sz="2200" b="1" i="1" dirty="0" smtClean="0">
                <a:solidFill>
                  <a:srgbClr val="0000FF"/>
                </a:solidFill>
                <a:latin typeface="Arial Narrow" charset="0"/>
                <a:cs typeface="+mn-cs"/>
              </a:rPr>
              <a:t>Ассоциация</a:t>
            </a:r>
            <a:r>
              <a:rPr lang="ru-RU" sz="2200" i="1" dirty="0" smtClean="0">
                <a:latin typeface="Arial Narrow" charset="0"/>
                <a:cs typeface="+mn-cs"/>
              </a:rPr>
              <a:t> (</a:t>
            </a:r>
            <a:r>
              <a:rPr lang="ru-RU" sz="2200" i="1" dirty="0" err="1" smtClean="0">
                <a:latin typeface="Arial Narrow" charset="0"/>
                <a:cs typeface="+mn-cs"/>
              </a:rPr>
              <a:t>association</a:t>
            </a:r>
            <a:r>
              <a:rPr lang="ru-RU" sz="2200" i="1" dirty="0" smtClean="0">
                <a:latin typeface="Arial Narrow" charset="0"/>
                <a:cs typeface="+mn-cs"/>
              </a:rPr>
              <a:t>)</a:t>
            </a:r>
            <a:r>
              <a:rPr lang="ru-RU" sz="2200" dirty="0" smtClean="0">
                <a:latin typeface="Arial Narrow" charset="0"/>
                <a:cs typeface="+mn-cs"/>
              </a:rPr>
              <a:t> – произвольное отношение или взаимосвязь между классами</a:t>
            </a:r>
          </a:p>
          <a:p>
            <a:pPr eaLnBrk="1" hangingPunct="1">
              <a:defRPr/>
            </a:pPr>
            <a:r>
              <a:rPr lang="ru-RU" sz="2200" b="1" i="1" dirty="0" smtClean="0">
                <a:solidFill>
                  <a:srgbClr val="0000FF"/>
                </a:solidFill>
                <a:latin typeface="Arial Narrow" charset="0"/>
                <a:cs typeface="+mn-cs"/>
              </a:rPr>
              <a:t>Имя конца ассоциации </a:t>
            </a:r>
            <a:r>
              <a:rPr lang="ru-RU" sz="2200" dirty="0" smtClean="0">
                <a:latin typeface="Arial Narrow" charset="0"/>
                <a:cs typeface="+mn-cs"/>
              </a:rPr>
              <a:t>специфицирует </a:t>
            </a:r>
            <a:r>
              <a:rPr lang="ru-RU" sz="2200" i="1" dirty="0" smtClean="0">
                <a:solidFill>
                  <a:srgbClr val="0000FF"/>
                </a:solidFill>
                <a:latin typeface="Arial Narrow" charset="0"/>
                <a:cs typeface="+mn-cs"/>
              </a:rPr>
              <a:t>роль</a:t>
            </a:r>
            <a:r>
              <a:rPr lang="ru-RU" sz="2200" dirty="0" smtClean="0">
                <a:latin typeface="Arial Narrow" charset="0"/>
                <a:cs typeface="+mn-cs"/>
              </a:rPr>
              <a:t> (</a:t>
            </a:r>
            <a:r>
              <a:rPr lang="ru-RU" sz="2200" dirty="0" err="1" smtClean="0">
                <a:latin typeface="Arial Narrow" charset="0"/>
                <a:cs typeface="+mn-cs"/>
              </a:rPr>
              <a:t>role</a:t>
            </a:r>
            <a:r>
              <a:rPr lang="ru-RU" sz="2200" dirty="0" smtClean="0">
                <a:latin typeface="Arial Narrow" charset="0"/>
                <a:cs typeface="+mn-cs"/>
              </a:rPr>
              <a:t>), которую играет класс, расположенный на соответствующем конце рассматриваемой ассоциации</a:t>
            </a:r>
          </a:p>
          <a:p>
            <a:pPr eaLnBrk="1" hangingPunct="1">
              <a:defRPr/>
            </a:pPr>
            <a:r>
              <a:rPr lang="ru-RU" sz="2200" b="1" i="1" dirty="0" smtClean="0">
                <a:solidFill>
                  <a:srgbClr val="0000FF"/>
                </a:solidFill>
                <a:latin typeface="Arial Narrow" charset="0"/>
                <a:cs typeface="+mn-cs"/>
              </a:rPr>
              <a:t>Видимость конца ассоциации </a:t>
            </a:r>
            <a:r>
              <a:rPr lang="ru-RU" sz="2200" dirty="0" smtClean="0">
                <a:latin typeface="Arial Narrow" charset="0"/>
                <a:cs typeface="+mn-cs"/>
              </a:rPr>
              <a:t>специфицирует возможность доступа к соответствующему концу ассоциации с других ее концов</a:t>
            </a:r>
          </a:p>
          <a:p>
            <a:pPr eaLnBrk="1" hangingPunct="1">
              <a:defRPr/>
            </a:pPr>
            <a:r>
              <a:rPr lang="ru-RU" sz="2200" b="1" i="1" dirty="0" smtClean="0">
                <a:solidFill>
                  <a:srgbClr val="0000FF"/>
                </a:solidFill>
                <a:latin typeface="Arial Narrow" charset="0"/>
                <a:cs typeface="+mn-cs"/>
              </a:rPr>
              <a:t>Кратность конца ассоциации </a:t>
            </a:r>
            <a:r>
              <a:rPr lang="ru-RU" sz="2200" dirty="0" smtClean="0">
                <a:latin typeface="Arial Narrow" charset="0"/>
                <a:cs typeface="+mn-cs"/>
              </a:rPr>
              <a:t>специфицирует возможное количество экземпляров соответствующего класса, которое может соотноситься с одним экземпляром класса на другом конце этой ассоциации</a:t>
            </a:r>
          </a:p>
          <a:p>
            <a:pPr eaLnBrk="1" hangingPunct="1">
              <a:defRPr/>
            </a:pPr>
            <a:r>
              <a:rPr lang="ru-RU" sz="2200" b="1" i="1" dirty="0" smtClean="0">
                <a:solidFill>
                  <a:srgbClr val="0000FF"/>
                </a:solidFill>
                <a:latin typeface="Arial Narrow" charset="0"/>
                <a:cs typeface="+mn-cs"/>
              </a:rPr>
              <a:t>Символ наличия навигации</a:t>
            </a:r>
            <a:r>
              <a:rPr lang="ru-RU" sz="2200" b="1" dirty="0" smtClean="0">
                <a:solidFill>
                  <a:srgbClr val="0000FF"/>
                </a:solidFill>
                <a:latin typeface="Arial Narrow" charset="0"/>
                <a:cs typeface="+mn-cs"/>
              </a:rPr>
              <a:t> </a:t>
            </a:r>
            <a:r>
              <a:rPr lang="ru-RU" sz="2200" dirty="0" smtClean="0">
                <a:latin typeface="Arial Narrow" charset="0"/>
                <a:cs typeface="+mn-cs"/>
              </a:rPr>
              <a:t>(</a:t>
            </a:r>
            <a:r>
              <a:rPr lang="ru-RU" sz="2200" dirty="0" err="1" smtClean="0">
                <a:latin typeface="Arial Narrow" charset="0"/>
                <a:cs typeface="+mn-cs"/>
              </a:rPr>
              <a:t>navigable</a:t>
            </a:r>
            <a:r>
              <a:rPr lang="ru-RU" sz="2200" dirty="0" smtClean="0">
                <a:latin typeface="Arial Narrow" charset="0"/>
                <a:cs typeface="+mn-cs"/>
              </a:rPr>
              <a:t>) изображается с помощью простой стрелки в форме буквы «</a:t>
            </a:r>
            <a:r>
              <a:rPr lang="ru-RU" sz="2200" dirty="0" err="1" smtClean="0">
                <a:latin typeface="Arial Narrow" charset="0"/>
                <a:cs typeface="+mn-cs"/>
              </a:rPr>
              <a:t>V</a:t>
            </a:r>
            <a:r>
              <a:rPr lang="ru-RU" sz="2200" dirty="0" smtClean="0">
                <a:latin typeface="Arial Narrow" charset="0"/>
                <a:cs typeface="+mn-cs"/>
              </a:rPr>
              <a:t>» на конце ассоциации</a:t>
            </a:r>
          </a:p>
          <a:p>
            <a:pPr eaLnBrk="1" hangingPunct="1">
              <a:defRPr/>
            </a:pPr>
            <a:r>
              <a:rPr lang="ru-RU" sz="2200" b="1" i="1" dirty="0" smtClean="0">
                <a:solidFill>
                  <a:srgbClr val="0000FF"/>
                </a:solidFill>
                <a:latin typeface="Arial Narrow" charset="0"/>
                <a:cs typeface="+mn-cs"/>
              </a:rPr>
              <a:t>Символ отсутствия навигации</a:t>
            </a:r>
            <a:r>
              <a:rPr lang="ru-RU" sz="2200" b="1" dirty="0" smtClean="0">
                <a:solidFill>
                  <a:srgbClr val="0000FF"/>
                </a:solidFill>
                <a:latin typeface="Arial Narrow" charset="0"/>
                <a:cs typeface="+mn-cs"/>
              </a:rPr>
              <a:t> </a:t>
            </a:r>
            <a:r>
              <a:rPr lang="ru-RU" sz="2200" dirty="0" smtClean="0">
                <a:latin typeface="Arial Narrow" charset="0"/>
                <a:cs typeface="+mn-cs"/>
              </a:rPr>
              <a:t>(</a:t>
            </a:r>
            <a:r>
              <a:rPr lang="ru-RU" sz="2200" dirty="0" err="1" smtClean="0">
                <a:latin typeface="Arial Narrow" charset="0"/>
                <a:cs typeface="+mn-cs"/>
              </a:rPr>
              <a:t>non</a:t>
            </a:r>
            <a:r>
              <a:rPr lang="ru-RU" sz="2200" dirty="0" smtClean="0">
                <a:latin typeface="Arial Narrow" charset="0"/>
                <a:cs typeface="+mn-cs"/>
              </a:rPr>
              <a:t> </a:t>
            </a:r>
            <a:r>
              <a:rPr lang="ru-RU" sz="2200" dirty="0" err="1" smtClean="0">
                <a:latin typeface="Arial Narrow" charset="0"/>
                <a:cs typeface="+mn-cs"/>
              </a:rPr>
              <a:t>navigable</a:t>
            </a:r>
            <a:r>
              <a:rPr lang="ru-RU" sz="2200" dirty="0" smtClean="0">
                <a:latin typeface="Arial Narrow" charset="0"/>
                <a:cs typeface="+mn-cs"/>
              </a:rPr>
              <a:t>) изображается с помощью буквы «</a:t>
            </a:r>
            <a:r>
              <a:rPr lang="ru-RU" sz="2200" dirty="0" err="1" smtClean="0">
                <a:latin typeface="Arial Narrow" charset="0"/>
                <a:cs typeface="+mn-cs"/>
              </a:rPr>
              <a:t>X</a:t>
            </a:r>
            <a:r>
              <a:rPr lang="ru-RU" sz="2200" dirty="0" smtClean="0">
                <a:latin typeface="Arial Narrow" charset="0"/>
                <a:cs typeface="+mn-cs"/>
              </a:rPr>
              <a:t>» на линии у конца ассоциации</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4"/>
          <p:cNvSpPr>
            <a:spLocks noGrp="1" noChangeArrowheads="1"/>
          </p:cNvSpPr>
          <p:nvPr>
            <p:ph type="title"/>
          </p:nvPr>
        </p:nvSpPr>
        <p:spPr/>
        <p:txBody>
          <a:bodyPr/>
          <a:lstStyle/>
          <a:p>
            <a:pPr eaLnBrk="1" hangingPunct="1">
              <a:defRPr/>
            </a:pPr>
            <a:r>
              <a:rPr lang="ru-RU" smtClean="0">
                <a:cs typeface="+mj-cs"/>
              </a:rPr>
              <a:t>Отношение ассоциации</a:t>
            </a:r>
          </a:p>
        </p:txBody>
      </p:sp>
      <p:pic>
        <p:nvPicPr>
          <p:cNvPr id="522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008313"/>
            <a:ext cx="8893175" cy="157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r>
              <a:rPr lang="ru-RU" smtClean="0">
                <a:latin typeface="Arial Narrow" charset="0"/>
                <a:cs typeface="+mj-cs"/>
              </a:rPr>
              <a:t>Строка свойство (property string)</a:t>
            </a:r>
          </a:p>
        </p:txBody>
      </p:sp>
      <p:sp>
        <p:nvSpPr>
          <p:cNvPr id="32771" name="Rectangle 3"/>
          <p:cNvSpPr>
            <a:spLocks noGrp="1" noChangeArrowheads="1"/>
          </p:cNvSpPr>
          <p:nvPr>
            <p:ph type="body" idx="1"/>
          </p:nvPr>
        </p:nvSpPr>
        <p:spPr>
          <a:xfrm>
            <a:off x="395536" y="1414463"/>
            <a:ext cx="8640514" cy="5256212"/>
          </a:xfrm>
        </p:spPr>
        <p:txBody>
          <a:bodyPr/>
          <a:lstStyle/>
          <a:p>
            <a:pPr eaLnBrk="1" hangingPunct="1">
              <a:defRPr/>
            </a:pPr>
            <a:r>
              <a:rPr lang="ru-RU" sz="2400" dirty="0" smtClean="0">
                <a:latin typeface="Arial Narrow" charset="0"/>
                <a:cs typeface="+mn-cs"/>
              </a:rPr>
              <a:t>{</a:t>
            </a:r>
            <a:r>
              <a:rPr lang="ru-RU" sz="2400" dirty="0" err="1" smtClean="0">
                <a:latin typeface="Arial Narrow" charset="0"/>
                <a:cs typeface="+mn-cs"/>
              </a:rPr>
              <a:t>subset</a:t>
            </a:r>
            <a:r>
              <a:rPr lang="ru-RU" sz="2400" dirty="0" smtClean="0">
                <a:latin typeface="Arial Narrow" charset="0"/>
                <a:cs typeface="+mn-cs"/>
              </a:rPr>
              <a:t> &lt;</a:t>
            </a:r>
            <a:r>
              <a:rPr lang="ru-RU" sz="2400" i="1" dirty="0" smtClean="0">
                <a:latin typeface="Arial Narrow" charset="0"/>
                <a:cs typeface="+mn-cs"/>
              </a:rPr>
              <a:t>имя элемента</a:t>
            </a:r>
            <a:r>
              <a:rPr lang="ru-RU" sz="2400" dirty="0" smtClean="0">
                <a:latin typeface="Arial Narrow" charset="0"/>
                <a:cs typeface="+mn-cs"/>
              </a:rPr>
              <a:t>&gt;} – конец ассоциации представляет собой некоторое подмножество &lt;имя элемента&gt;, в качестве которого может выступать имя конца ассоциации или атрибута класса</a:t>
            </a:r>
          </a:p>
        </p:txBody>
      </p:sp>
      <p:pic>
        <p:nvPicPr>
          <p:cNvPr id="45059" name="Picture 4" descr="Ограничения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2356" y="2852936"/>
            <a:ext cx="7412319" cy="3672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ru-RU" smtClean="0">
                <a:latin typeface="Arial Narrow" charset="0"/>
                <a:cs typeface="+mj-cs"/>
              </a:rPr>
              <a:t>Строка свойство (property string)</a:t>
            </a:r>
          </a:p>
        </p:txBody>
      </p:sp>
      <p:sp>
        <p:nvSpPr>
          <p:cNvPr id="33795" name="Rectangle 3"/>
          <p:cNvSpPr>
            <a:spLocks noGrp="1" noChangeArrowheads="1"/>
          </p:cNvSpPr>
          <p:nvPr>
            <p:ph type="body" idx="1"/>
          </p:nvPr>
        </p:nvSpPr>
        <p:spPr>
          <a:xfrm>
            <a:off x="395288" y="1341438"/>
            <a:ext cx="8640762" cy="5111750"/>
          </a:xfrm>
        </p:spPr>
        <p:txBody>
          <a:bodyPr/>
          <a:lstStyle/>
          <a:p>
            <a:pPr eaLnBrk="1" hangingPunct="1">
              <a:defRPr/>
            </a:pPr>
            <a:r>
              <a:rPr lang="ru-RU" sz="2400" dirty="0" smtClean="0">
                <a:latin typeface="Arial Narrow" charset="0"/>
                <a:cs typeface="+mn-cs"/>
              </a:rPr>
              <a:t>{</a:t>
            </a:r>
            <a:r>
              <a:rPr lang="ru-RU" sz="2400" dirty="0" err="1" smtClean="0">
                <a:latin typeface="Arial Narrow" charset="0"/>
                <a:cs typeface="+mn-cs"/>
              </a:rPr>
              <a:t>redefined</a:t>
            </a:r>
            <a:r>
              <a:rPr lang="ru-RU" sz="2400" dirty="0" smtClean="0">
                <a:latin typeface="Arial Narrow" charset="0"/>
                <a:cs typeface="+mn-cs"/>
              </a:rPr>
              <a:t> &lt;</a:t>
            </a:r>
            <a:r>
              <a:rPr lang="ru-RU" sz="2400" i="1" dirty="0" smtClean="0">
                <a:latin typeface="Arial Narrow" charset="0"/>
                <a:cs typeface="+mn-cs"/>
              </a:rPr>
              <a:t>имя конца ассоциации</a:t>
            </a:r>
            <a:r>
              <a:rPr lang="ru-RU" sz="2400" dirty="0" smtClean="0">
                <a:latin typeface="Arial Narrow" charset="0"/>
                <a:cs typeface="+mn-cs"/>
              </a:rPr>
              <a:t>&gt;} – конец ассоциации переопределяет другой конец ассоциации с именем &lt;имя конца ассоциации&gt;</a:t>
            </a:r>
          </a:p>
          <a:p>
            <a:pPr eaLnBrk="1" hangingPunct="1">
              <a:defRPr/>
            </a:pPr>
            <a:r>
              <a:rPr lang="ru-RU" sz="2400" dirty="0" smtClean="0">
                <a:latin typeface="Arial Narrow" charset="0"/>
                <a:cs typeface="+mn-cs"/>
              </a:rPr>
              <a:t>{</a:t>
            </a:r>
            <a:r>
              <a:rPr lang="ru-RU" sz="2400" dirty="0" err="1" smtClean="0">
                <a:latin typeface="Arial Narrow" charset="0"/>
                <a:cs typeface="+mn-cs"/>
              </a:rPr>
              <a:t>union</a:t>
            </a:r>
            <a:r>
              <a:rPr lang="ru-RU" sz="2400" dirty="0" smtClean="0">
                <a:latin typeface="Arial Narrow" charset="0"/>
                <a:cs typeface="+mn-cs"/>
              </a:rPr>
              <a:t>} – конец ассоциации является производным и определяется посредством объединения своих подмножеств</a:t>
            </a:r>
          </a:p>
          <a:p>
            <a:pPr eaLnBrk="1" hangingPunct="1">
              <a:defRPr/>
            </a:pPr>
            <a:r>
              <a:rPr lang="ru-RU" sz="2400" dirty="0" smtClean="0">
                <a:latin typeface="Arial Narrow" charset="0"/>
                <a:cs typeface="+mn-cs"/>
              </a:rPr>
              <a:t>{</a:t>
            </a:r>
            <a:r>
              <a:rPr lang="ru-RU" sz="2400" dirty="0" err="1" smtClean="0">
                <a:latin typeface="Arial Narrow" charset="0"/>
                <a:cs typeface="+mn-cs"/>
              </a:rPr>
              <a:t>ordered</a:t>
            </a:r>
            <a:r>
              <a:rPr lang="ru-RU" sz="2400" dirty="0" smtClean="0">
                <a:latin typeface="Arial Narrow" charset="0"/>
                <a:cs typeface="+mn-cs"/>
              </a:rPr>
              <a:t>} – конец ассоциации представляет собой некоторое упорядоченное множество</a:t>
            </a:r>
          </a:p>
          <a:p>
            <a:pPr eaLnBrk="1" hangingPunct="1">
              <a:defRPr/>
            </a:pPr>
            <a:r>
              <a:rPr lang="ru-RU" sz="2400" dirty="0" smtClean="0">
                <a:latin typeface="Arial Narrow" charset="0"/>
                <a:cs typeface="+mn-cs"/>
              </a:rPr>
              <a:t>{</a:t>
            </a:r>
            <a:r>
              <a:rPr lang="ru-RU" sz="2400" dirty="0" err="1" smtClean="0">
                <a:latin typeface="Arial Narrow" charset="0"/>
                <a:cs typeface="+mn-cs"/>
              </a:rPr>
              <a:t>bag</a:t>
            </a:r>
            <a:r>
              <a:rPr lang="ru-RU" sz="2400" dirty="0" smtClean="0">
                <a:latin typeface="Arial Narrow" charset="0"/>
                <a:cs typeface="+mn-cs"/>
              </a:rPr>
              <a:t>} – конец ассоциации представляет собой мультимножество или совокупность, в которой допускается представлять один и тот же элемент более одного раза</a:t>
            </a:r>
          </a:p>
          <a:p>
            <a:pPr eaLnBrk="1" hangingPunct="1">
              <a:defRPr/>
            </a:pPr>
            <a:r>
              <a:rPr lang="en-US" sz="2400" dirty="0" smtClean="0">
                <a:latin typeface="Arial Narrow" charset="0"/>
                <a:cs typeface="+mn-cs"/>
              </a:rPr>
              <a:t>{sequence} </a:t>
            </a:r>
            <a:r>
              <a:rPr lang="ru-RU" sz="2400" dirty="0" smtClean="0">
                <a:latin typeface="Arial Narrow" charset="0"/>
                <a:cs typeface="+mn-cs"/>
              </a:rPr>
              <a:t>или</a:t>
            </a:r>
            <a:r>
              <a:rPr lang="en-US" sz="2400" dirty="0" smtClean="0">
                <a:latin typeface="Arial Narrow" charset="0"/>
                <a:cs typeface="+mn-cs"/>
              </a:rPr>
              <a:t> {</a:t>
            </a:r>
            <a:r>
              <a:rPr lang="en-US" sz="2400" dirty="0" err="1" smtClean="0">
                <a:latin typeface="Arial Narrow" charset="0"/>
                <a:cs typeface="+mn-cs"/>
              </a:rPr>
              <a:t>seq</a:t>
            </a:r>
            <a:r>
              <a:rPr lang="en-US" sz="2400" dirty="0" smtClean="0">
                <a:latin typeface="Arial Narrow" charset="0"/>
                <a:cs typeface="+mn-cs"/>
              </a:rPr>
              <a:t>} </a:t>
            </a:r>
            <a:r>
              <a:rPr lang="ru-RU" sz="2400" dirty="0" smtClean="0">
                <a:latin typeface="Arial Narrow" charset="0"/>
                <a:cs typeface="+mn-cs"/>
              </a:rPr>
              <a:t>– конец ассоциации представляет собой некоторую последовательность или упорядоченное мультимножество</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042988" y="622300"/>
            <a:ext cx="7993062" cy="719138"/>
          </a:xfrm>
        </p:spPr>
        <p:txBody>
          <a:bodyPr/>
          <a:lstStyle/>
          <a:p>
            <a:pPr eaLnBrk="1" hangingPunct="1">
              <a:defRPr/>
            </a:pPr>
            <a:r>
              <a:rPr lang="ru-RU" dirty="0" smtClean="0">
                <a:latin typeface="Arial Narrow" charset="0"/>
                <a:cs typeface="+mj-cs"/>
              </a:rPr>
              <a:t>Ассоциация с навигацией и эквивалентное ему представление класса с атрибутом</a:t>
            </a:r>
          </a:p>
        </p:txBody>
      </p:sp>
      <p:pic>
        <p:nvPicPr>
          <p:cNvPr id="47106" name="Picture 4" descr="Рис_04_4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2492375"/>
            <a:ext cx="7848600" cy="384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defRPr/>
            </a:pPr>
            <a:r>
              <a:rPr lang="ru-RU" smtClean="0">
                <a:latin typeface="Arial Narrow" charset="0"/>
                <a:cs typeface="+mj-cs"/>
              </a:rPr>
              <a:t>Варианты изображения навигации и кратности у концов ассоциации </a:t>
            </a:r>
          </a:p>
        </p:txBody>
      </p:sp>
      <p:pic>
        <p:nvPicPr>
          <p:cNvPr id="48130" name="Picture 4" descr="Рис_04_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050" y="1727200"/>
            <a:ext cx="5834063" cy="479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50825" y="333375"/>
            <a:ext cx="8821738" cy="1143000"/>
          </a:xfrm>
        </p:spPr>
        <p:txBody>
          <a:bodyPr/>
          <a:lstStyle/>
          <a:p>
            <a:pPr eaLnBrk="1" hangingPunct="1">
              <a:defRPr/>
            </a:pPr>
            <a:r>
              <a:rPr lang="ru-RU" dirty="0" smtClean="0">
                <a:latin typeface="Arial Narrow" charset="0"/>
                <a:cs typeface="+mj-cs"/>
              </a:rPr>
              <a:t>Диаграмма классов — основная логическая модель  </a:t>
            </a:r>
          </a:p>
        </p:txBody>
      </p:sp>
      <p:sp>
        <p:nvSpPr>
          <p:cNvPr id="6147" name="Rectangle 3"/>
          <p:cNvSpPr>
            <a:spLocks noGrp="1" noChangeArrowheads="1"/>
          </p:cNvSpPr>
          <p:nvPr>
            <p:ph type="body" idx="1"/>
          </p:nvPr>
        </p:nvSpPr>
        <p:spPr>
          <a:xfrm>
            <a:off x="179388" y="1700808"/>
            <a:ext cx="8755062" cy="4752380"/>
          </a:xfrm>
        </p:spPr>
        <p:txBody>
          <a:bodyPr/>
          <a:lstStyle/>
          <a:p>
            <a:pPr eaLnBrk="1" hangingPunct="1">
              <a:defRPr/>
            </a:pPr>
            <a:r>
              <a:rPr lang="ru-RU" sz="2800" b="1" i="1" dirty="0" smtClean="0">
                <a:solidFill>
                  <a:srgbClr val="0000FF"/>
                </a:solidFill>
                <a:latin typeface="Arial Narrow" charset="0"/>
                <a:cs typeface="+mn-cs"/>
              </a:rPr>
              <a:t>Диаграмма классов</a:t>
            </a:r>
            <a:r>
              <a:rPr lang="ru-RU" sz="2800" b="1" dirty="0" smtClean="0">
                <a:solidFill>
                  <a:srgbClr val="0000FF"/>
                </a:solidFill>
                <a:latin typeface="Arial Narrow" charset="0"/>
                <a:cs typeface="+mn-cs"/>
              </a:rPr>
              <a:t> </a:t>
            </a:r>
            <a:r>
              <a:rPr lang="ru-RU" sz="2800" i="1" dirty="0" smtClean="0">
                <a:latin typeface="Arial Narrow" charset="0"/>
                <a:cs typeface="+mn-cs"/>
              </a:rPr>
              <a:t>(</a:t>
            </a:r>
            <a:r>
              <a:rPr lang="ru-RU" sz="2800" i="1" dirty="0" err="1" smtClean="0">
                <a:latin typeface="Arial Narrow" charset="0"/>
                <a:cs typeface="+mn-cs"/>
              </a:rPr>
              <a:t>class</a:t>
            </a:r>
            <a:r>
              <a:rPr lang="ru-RU" sz="2800" i="1" dirty="0" smtClean="0">
                <a:latin typeface="Arial Narrow" charset="0"/>
                <a:cs typeface="+mn-cs"/>
              </a:rPr>
              <a:t> </a:t>
            </a:r>
            <a:r>
              <a:rPr lang="ru-RU" sz="2800" i="1" dirty="0" err="1" smtClean="0">
                <a:latin typeface="Arial Narrow" charset="0"/>
                <a:cs typeface="+mn-cs"/>
              </a:rPr>
              <a:t>diagram</a:t>
            </a:r>
            <a:r>
              <a:rPr lang="ru-RU" sz="2800" i="1" dirty="0" smtClean="0">
                <a:latin typeface="Arial Narrow" charset="0"/>
                <a:cs typeface="+mn-cs"/>
              </a:rPr>
              <a:t>)</a:t>
            </a:r>
            <a:r>
              <a:rPr lang="ru-RU" sz="2800" dirty="0" smtClean="0">
                <a:latin typeface="Arial Narrow" charset="0"/>
                <a:cs typeface="+mn-cs"/>
              </a:rPr>
              <a:t> — диаграмма, предназначенная для представления модели статической структуры программной системы в терминологии классов объектно-ориентированного программирования</a:t>
            </a:r>
          </a:p>
          <a:p>
            <a:pPr eaLnBrk="1" hangingPunct="1">
              <a:defRPr/>
            </a:pPr>
            <a:r>
              <a:rPr lang="ru-RU" sz="2800" dirty="0" smtClean="0">
                <a:latin typeface="Arial Narrow" charset="0"/>
                <a:cs typeface="+mn-cs"/>
              </a:rPr>
              <a:t>Диаграмма классов представляет собой граф, вершинами или узлами которого являются элементы типа </a:t>
            </a:r>
            <a:r>
              <a:rPr lang="ja-JP" altLang="ru-RU" sz="2800" dirty="0" smtClean="0">
                <a:latin typeface="Arial Narrow" charset="0"/>
                <a:cs typeface="+mn-cs"/>
              </a:rPr>
              <a:t>“</a:t>
            </a:r>
            <a:r>
              <a:rPr lang="ru-RU" sz="2800" dirty="0" smtClean="0">
                <a:latin typeface="Arial Narrow" charset="0"/>
                <a:cs typeface="+mn-cs"/>
              </a:rPr>
              <a:t>классификатор</a:t>
            </a:r>
            <a:r>
              <a:rPr lang="ja-JP" altLang="ru-RU" sz="2800" dirty="0" smtClean="0">
                <a:latin typeface="Arial Narrow" charset="0"/>
                <a:cs typeface="+mn-cs"/>
              </a:rPr>
              <a:t>”</a:t>
            </a:r>
            <a:r>
              <a:rPr lang="ru-RU" sz="2800" dirty="0" smtClean="0">
                <a:latin typeface="Arial Narrow" charset="0"/>
                <a:cs typeface="+mn-cs"/>
              </a:rPr>
              <a:t>, которые связаны различными типами структурных отношений</a:t>
            </a:r>
          </a:p>
          <a:p>
            <a:pPr eaLnBrk="1" hangingPunct="1">
              <a:defRPr/>
            </a:pPr>
            <a:r>
              <a:rPr lang="ru-RU" sz="2800" b="1" i="1" dirty="0" smtClean="0">
                <a:solidFill>
                  <a:srgbClr val="0000FF"/>
                </a:solidFill>
                <a:latin typeface="Arial Narrow" charset="0"/>
                <a:cs typeface="+mn-cs"/>
              </a:rPr>
              <a:t>Классификатор</a:t>
            </a:r>
            <a:r>
              <a:rPr lang="ru-RU" sz="2800" i="1" dirty="0" smtClean="0">
                <a:latin typeface="Arial Narrow" charset="0"/>
                <a:cs typeface="+mn-cs"/>
              </a:rPr>
              <a:t> (</a:t>
            </a:r>
            <a:r>
              <a:rPr lang="en-US" sz="2800" i="1" dirty="0" smtClean="0">
                <a:latin typeface="Arial Narrow" charset="0"/>
                <a:cs typeface="+mn-cs"/>
              </a:rPr>
              <a:t>c</a:t>
            </a:r>
            <a:r>
              <a:rPr lang="ru-RU" sz="2800" i="1" dirty="0" err="1" smtClean="0">
                <a:latin typeface="Arial Narrow" charset="0"/>
                <a:cs typeface="+mn-cs"/>
              </a:rPr>
              <a:t>lassifier</a:t>
            </a:r>
            <a:r>
              <a:rPr lang="ru-RU" sz="2800" i="1" dirty="0" smtClean="0">
                <a:latin typeface="Arial Narrow" charset="0"/>
                <a:cs typeface="+mn-cs"/>
              </a:rPr>
              <a:t>)</a:t>
            </a:r>
            <a:r>
              <a:rPr lang="ru-RU" sz="2800" dirty="0" smtClean="0">
                <a:latin typeface="Arial Narrow" charset="0"/>
                <a:cs typeface="+mn-cs"/>
              </a:rPr>
              <a:t> – специальное понятие, предназначенное для классификации экземпляров, которые имеют общие характеристики</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042988" y="549275"/>
            <a:ext cx="7993062" cy="863600"/>
          </a:xfrm>
        </p:spPr>
        <p:txBody>
          <a:bodyPr/>
          <a:lstStyle/>
          <a:p>
            <a:pPr eaLnBrk="1" hangingPunct="1">
              <a:defRPr/>
            </a:pPr>
            <a:r>
              <a:rPr lang="ru-RU" smtClean="0">
                <a:latin typeface="Arial Narrow" charset="0"/>
                <a:cs typeface="+mj-cs"/>
              </a:rPr>
              <a:t>Исключающая ассоциация между тремя классами </a:t>
            </a:r>
          </a:p>
        </p:txBody>
      </p:sp>
      <p:pic>
        <p:nvPicPr>
          <p:cNvPr id="49154" name="Picture 4" descr="Рис_04_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50" y="1773238"/>
            <a:ext cx="7235825" cy="481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23850" y="592138"/>
            <a:ext cx="7907338" cy="665162"/>
          </a:xfrm>
        </p:spPr>
        <p:txBody>
          <a:bodyPr/>
          <a:lstStyle/>
          <a:p>
            <a:pPr eaLnBrk="1" hangingPunct="1">
              <a:defRPr/>
            </a:pPr>
            <a:r>
              <a:rPr lang="ru-RU" dirty="0" smtClean="0">
                <a:latin typeface="Arial Narrow" charset="0"/>
                <a:cs typeface="+mj-cs"/>
              </a:rPr>
              <a:t>Пример тернарной ассоциации</a:t>
            </a:r>
            <a:endParaRPr lang="en-US" dirty="0" smtClean="0">
              <a:latin typeface="Arial Narrow" charset="0"/>
              <a:cs typeface="+mj-cs"/>
            </a:endParaRPr>
          </a:p>
        </p:txBody>
      </p:sp>
      <p:pic>
        <p:nvPicPr>
          <p:cNvPr id="50178" name="Picture 3" descr="CL_6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2349500"/>
            <a:ext cx="7596188" cy="395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ru-RU" smtClean="0">
                <a:latin typeface="Arial Narrow" charset="0"/>
                <a:cs typeface="+mj-cs"/>
              </a:rPr>
              <a:t>Пример 4-арной ассоциации</a:t>
            </a:r>
          </a:p>
        </p:txBody>
      </p:sp>
      <p:pic>
        <p:nvPicPr>
          <p:cNvPr id="51202" name="Picture 3" descr="Рис_04_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113" y="1700213"/>
            <a:ext cx="7416800" cy="483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defRPr/>
            </a:pPr>
            <a:r>
              <a:rPr lang="ru-RU" smtClean="0">
                <a:latin typeface="Arial Narrow" charset="0"/>
                <a:cs typeface="+mj-cs"/>
              </a:rPr>
              <a:t>Ассоциация класс </a:t>
            </a:r>
            <a:r>
              <a:rPr lang="ru-RU" i="1" smtClean="0">
                <a:latin typeface="Arial Narrow" charset="0"/>
                <a:cs typeface="+mj-cs"/>
              </a:rPr>
              <a:t>(</a:t>
            </a:r>
            <a:r>
              <a:rPr lang="en-US" i="1" smtClean="0">
                <a:latin typeface="Arial Narrow" charset="0"/>
                <a:cs typeface="+mj-cs"/>
              </a:rPr>
              <a:t>a</a:t>
            </a:r>
            <a:r>
              <a:rPr lang="ru-RU" i="1" smtClean="0">
                <a:latin typeface="Arial Narrow" charset="0"/>
                <a:cs typeface="+mj-cs"/>
              </a:rPr>
              <a:t>ssociation </a:t>
            </a:r>
            <a:r>
              <a:rPr lang="en-US" i="1" smtClean="0">
                <a:latin typeface="Arial Narrow" charset="0"/>
                <a:cs typeface="+mj-cs"/>
              </a:rPr>
              <a:t>c</a:t>
            </a:r>
            <a:r>
              <a:rPr lang="ru-RU" i="1" smtClean="0">
                <a:latin typeface="Arial Narrow" charset="0"/>
                <a:cs typeface="+mj-cs"/>
              </a:rPr>
              <a:t>lass)</a:t>
            </a:r>
          </a:p>
        </p:txBody>
      </p:sp>
      <p:sp>
        <p:nvSpPr>
          <p:cNvPr id="39939" name="Rectangle 3"/>
          <p:cNvSpPr>
            <a:spLocks noGrp="1" noChangeArrowheads="1"/>
          </p:cNvSpPr>
          <p:nvPr>
            <p:ph type="body" idx="1"/>
          </p:nvPr>
        </p:nvSpPr>
        <p:spPr>
          <a:xfrm>
            <a:off x="251520" y="1485900"/>
            <a:ext cx="8857555" cy="1871663"/>
          </a:xfrm>
        </p:spPr>
        <p:txBody>
          <a:bodyPr/>
          <a:lstStyle/>
          <a:p>
            <a:pPr eaLnBrk="1" hangingPunct="1">
              <a:defRPr/>
            </a:pPr>
            <a:r>
              <a:rPr lang="ru-RU" dirty="0" smtClean="0">
                <a:latin typeface="Arial Narrow" charset="0"/>
                <a:cs typeface="+mn-cs"/>
              </a:rPr>
              <a:t>– </a:t>
            </a:r>
            <a:r>
              <a:rPr lang="ru-RU" sz="2400" dirty="0" smtClean="0">
                <a:latin typeface="Arial Narrow" charset="0"/>
                <a:cs typeface="+mn-cs"/>
              </a:rPr>
              <a:t>элемент модели, который имеет свойства как ассоциации, так и класса, и предназначенный для спецификации дополнительных свойств ассоциации в форме атрибутов и, возможно, операций класса</a:t>
            </a:r>
            <a:r>
              <a:rPr lang="ru-RU" dirty="0" smtClean="0">
                <a:latin typeface="Arial Narrow" charset="0"/>
                <a:cs typeface="+mn-cs"/>
              </a:rPr>
              <a:t>. </a:t>
            </a:r>
          </a:p>
        </p:txBody>
      </p:sp>
      <p:pic>
        <p:nvPicPr>
          <p:cNvPr id="52227" name="Picture 4" descr="Рис_04_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3527425"/>
            <a:ext cx="7667625" cy="285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763713" y="603250"/>
            <a:ext cx="6538912" cy="665163"/>
          </a:xfrm>
        </p:spPr>
        <p:txBody>
          <a:bodyPr/>
          <a:lstStyle/>
          <a:p>
            <a:pPr eaLnBrk="1" hangingPunct="1">
              <a:defRPr/>
            </a:pPr>
            <a:r>
              <a:rPr lang="ru-RU" smtClean="0">
                <a:latin typeface="Arial Narrow" charset="0"/>
                <a:cs typeface="+mj-cs"/>
              </a:rPr>
              <a:t>Примеры ассоциации класса и рефлексивной ассоциации</a:t>
            </a:r>
            <a:endParaRPr lang="en-US" smtClean="0">
              <a:latin typeface="Arial Narrow" charset="0"/>
              <a:cs typeface="+mj-cs"/>
            </a:endParaRPr>
          </a:p>
        </p:txBody>
      </p:sp>
      <p:pic>
        <p:nvPicPr>
          <p:cNvPr id="53250" name="Picture 4" descr="CL_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1916113"/>
            <a:ext cx="7920038" cy="468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ru-RU" smtClean="0">
                <a:latin typeface="Arial Narrow" charset="0"/>
                <a:cs typeface="+mj-cs"/>
              </a:rPr>
              <a:t>Обобщение </a:t>
            </a:r>
            <a:r>
              <a:rPr lang="ru-RU" i="1" smtClean="0">
                <a:latin typeface="Arial Narrow" charset="0"/>
                <a:cs typeface="+mj-cs"/>
              </a:rPr>
              <a:t>(generalization)</a:t>
            </a:r>
          </a:p>
        </p:txBody>
      </p:sp>
      <p:sp>
        <p:nvSpPr>
          <p:cNvPr id="41987" name="Rectangle 3"/>
          <p:cNvSpPr>
            <a:spLocks noGrp="1" noChangeArrowheads="1"/>
          </p:cNvSpPr>
          <p:nvPr>
            <p:ph type="body" idx="1"/>
          </p:nvPr>
        </p:nvSpPr>
        <p:spPr>
          <a:xfrm>
            <a:off x="179512" y="1485900"/>
            <a:ext cx="8929563" cy="1150938"/>
          </a:xfrm>
        </p:spPr>
        <p:txBody>
          <a:bodyPr/>
          <a:lstStyle/>
          <a:p>
            <a:pPr eaLnBrk="1" hangingPunct="1">
              <a:lnSpc>
                <a:spcPct val="90000"/>
              </a:lnSpc>
              <a:defRPr/>
            </a:pPr>
            <a:r>
              <a:rPr lang="ru-RU" dirty="0" smtClean="0">
                <a:latin typeface="Arial Narrow" charset="0"/>
                <a:cs typeface="+mn-cs"/>
              </a:rPr>
              <a:t>– </a:t>
            </a:r>
            <a:r>
              <a:rPr lang="ru-RU" sz="2400" dirty="0" smtClean="0">
                <a:latin typeface="Arial Narrow" charset="0"/>
                <a:cs typeface="+mn-cs"/>
              </a:rPr>
              <a:t> отношение между более общим классификатором (родителем или предком) и более специальным классификатором (дочерним или потомком)</a:t>
            </a:r>
          </a:p>
        </p:txBody>
      </p:sp>
      <p:pic>
        <p:nvPicPr>
          <p:cNvPr id="54275" name="Picture 4" descr="Рис_04_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2997200"/>
            <a:ext cx="6786562" cy="374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4"/>
          <p:cNvSpPr>
            <a:spLocks noGrp="1" noChangeArrowheads="1"/>
          </p:cNvSpPr>
          <p:nvPr>
            <p:ph type="title"/>
          </p:nvPr>
        </p:nvSpPr>
        <p:spPr/>
        <p:txBody>
          <a:bodyPr/>
          <a:lstStyle/>
          <a:p>
            <a:pPr eaLnBrk="1" hangingPunct="1">
              <a:defRPr/>
            </a:pPr>
            <a:r>
              <a:rPr lang="ru-RU" smtClean="0">
                <a:cs typeface="+mj-cs"/>
              </a:rPr>
              <a:t>Отношение обобщения</a:t>
            </a:r>
          </a:p>
        </p:txBody>
      </p:sp>
      <p:pic>
        <p:nvPicPr>
          <p:cNvPr id="542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1455738"/>
            <a:ext cx="7848600" cy="4565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defRPr/>
            </a:pPr>
            <a:r>
              <a:rPr lang="ru-RU" smtClean="0">
                <a:latin typeface="Arial Narrow" charset="0"/>
                <a:cs typeface="+mj-cs"/>
              </a:rPr>
              <a:t>Примеры отношения обобщения </a:t>
            </a:r>
          </a:p>
        </p:txBody>
      </p:sp>
      <p:pic>
        <p:nvPicPr>
          <p:cNvPr id="57346" name="Picture 4" descr="Рис_04_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8175" y="1444625"/>
            <a:ext cx="5581650" cy="227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47" name="Picture 6" descr="Рис_04_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8538" y="3933825"/>
            <a:ext cx="4464050" cy="233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1120775" y="549275"/>
            <a:ext cx="7772400" cy="720725"/>
          </a:xfrm>
        </p:spPr>
        <p:txBody>
          <a:bodyPr/>
          <a:lstStyle/>
          <a:p>
            <a:pPr eaLnBrk="1" hangingPunct="1">
              <a:defRPr/>
            </a:pPr>
            <a:r>
              <a:rPr lang="ru-RU" dirty="0" smtClean="0">
                <a:latin typeface="Arial Narrow" charset="0"/>
                <a:cs typeface="+mj-cs"/>
              </a:rPr>
              <a:t>Множественное наследование </a:t>
            </a:r>
            <a:endParaRPr lang="en-US" dirty="0" smtClean="0">
              <a:latin typeface="Arial Narrow" charset="0"/>
              <a:cs typeface="+mj-cs"/>
            </a:endParaRPr>
          </a:p>
        </p:txBody>
      </p:sp>
      <p:pic>
        <p:nvPicPr>
          <p:cNvPr id="58370" name="Picture 3" descr="CL_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113" y="1916113"/>
            <a:ext cx="7143750"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ru-RU" dirty="0" smtClean="0">
                <a:latin typeface="Arial Narrow" charset="0"/>
                <a:cs typeface="+mj-cs"/>
              </a:rPr>
              <a:t>Множество обобщения </a:t>
            </a:r>
            <a:r>
              <a:rPr lang="ru-RU" i="1" dirty="0" smtClean="0">
                <a:latin typeface="Arial Narrow" charset="0"/>
                <a:cs typeface="+mj-cs"/>
              </a:rPr>
              <a:t>(</a:t>
            </a:r>
            <a:r>
              <a:rPr lang="ru-RU" i="1" dirty="0" err="1" smtClean="0">
                <a:latin typeface="Arial Narrow" charset="0"/>
                <a:cs typeface="+mj-cs"/>
              </a:rPr>
              <a:t>generalization</a:t>
            </a:r>
            <a:r>
              <a:rPr lang="ru-RU" i="1" dirty="0" smtClean="0">
                <a:latin typeface="Arial Narrow" charset="0"/>
                <a:cs typeface="+mj-cs"/>
              </a:rPr>
              <a:t> </a:t>
            </a:r>
            <a:r>
              <a:rPr lang="ru-RU" i="1" dirty="0" err="1" smtClean="0">
                <a:latin typeface="Arial Narrow" charset="0"/>
                <a:cs typeface="+mj-cs"/>
              </a:rPr>
              <a:t>set</a:t>
            </a:r>
            <a:r>
              <a:rPr lang="ru-RU" i="1" dirty="0" smtClean="0">
                <a:latin typeface="Arial Narrow" charset="0"/>
                <a:cs typeface="+mj-cs"/>
              </a:rPr>
              <a:t>)</a:t>
            </a:r>
          </a:p>
        </p:txBody>
      </p:sp>
      <p:sp>
        <p:nvSpPr>
          <p:cNvPr id="45059" name="Rectangle 3"/>
          <p:cNvSpPr>
            <a:spLocks noGrp="1" noChangeArrowheads="1"/>
          </p:cNvSpPr>
          <p:nvPr>
            <p:ph type="body" idx="1"/>
          </p:nvPr>
        </p:nvSpPr>
        <p:spPr>
          <a:xfrm>
            <a:off x="468313" y="1557338"/>
            <a:ext cx="8640762" cy="4895850"/>
          </a:xfrm>
        </p:spPr>
        <p:txBody>
          <a:bodyPr/>
          <a:lstStyle/>
          <a:p>
            <a:pPr marL="457200" indent="-457200" eaLnBrk="1" hangingPunct="1">
              <a:lnSpc>
                <a:spcPct val="80000"/>
              </a:lnSpc>
              <a:defRPr/>
            </a:pPr>
            <a:r>
              <a:rPr lang="ru-RU" dirty="0" smtClean="0">
                <a:latin typeface="Arial Narrow" charset="0"/>
                <a:cs typeface="+mn-cs"/>
              </a:rPr>
              <a:t>– </a:t>
            </a:r>
            <a:r>
              <a:rPr lang="ru-RU" sz="2400" dirty="0" smtClean="0">
                <a:latin typeface="Arial Narrow" charset="0"/>
                <a:cs typeface="+mn-cs"/>
              </a:rPr>
              <a:t>элемент модели, экземпляры которого определяют коллекции подмножеств отношения обобщения</a:t>
            </a:r>
          </a:p>
          <a:p>
            <a:pPr marL="457200" indent="-457200" eaLnBrk="1" hangingPunct="1">
              <a:lnSpc>
                <a:spcPct val="80000"/>
              </a:lnSpc>
              <a:defRPr/>
            </a:pPr>
            <a:r>
              <a:rPr lang="ru-RU" sz="2400" dirty="0" smtClean="0">
                <a:latin typeface="Arial Narrow" charset="0"/>
                <a:cs typeface="+mn-cs"/>
              </a:rPr>
              <a:t>{</a:t>
            </a:r>
            <a:r>
              <a:rPr lang="ru-RU" sz="2400" dirty="0" err="1" smtClean="0">
                <a:latin typeface="Arial Narrow" charset="0"/>
                <a:cs typeface="+mn-cs"/>
              </a:rPr>
              <a:t>complete</a:t>
            </a:r>
            <a:r>
              <a:rPr lang="ru-RU" sz="2400" dirty="0" smtClean="0">
                <a:latin typeface="Arial Narrow" charset="0"/>
                <a:cs typeface="+mn-cs"/>
              </a:rPr>
              <a:t>, </a:t>
            </a:r>
            <a:r>
              <a:rPr lang="ru-RU" sz="2400" dirty="0" err="1" smtClean="0">
                <a:latin typeface="Arial Narrow" charset="0"/>
                <a:cs typeface="+mn-cs"/>
              </a:rPr>
              <a:t>disjoint</a:t>
            </a:r>
            <a:r>
              <a:rPr lang="ru-RU" sz="2400" dirty="0" smtClean="0">
                <a:latin typeface="Arial Narrow" charset="0"/>
                <a:cs typeface="+mn-cs"/>
              </a:rPr>
              <a:t>} — означает, что данное множество обобщения является покрывающим и его специальные классы не имеют общих экземпляров</a:t>
            </a:r>
          </a:p>
          <a:p>
            <a:pPr marL="457200" indent="-457200" eaLnBrk="1" hangingPunct="1">
              <a:lnSpc>
                <a:spcPct val="80000"/>
              </a:lnSpc>
              <a:defRPr/>
            </a:pPr>
            <a:r>
              <a:rPr lang="ru-RU" sz="2400" dirty="0" smtClean="0">
                <a:latin typeface="Arial Narrow" charset="0"/>
                <a:cs typeface="+mn-cs"/>
              </a:rPr>
              <a:t>{</a:t>
            </a:r>
            <a:r>
              <a:rPr lang="ru-RU" sz="2400" dirty="0" err="1" smtClean="0">
                <a:latin typeface="Arial Narrow" charset="0"/>
                <a:cs typeface="+mn-cs"/>
              </a:rPr>
              <a:t>incomplete</a:t>
            </a:r>
            <a:r>
              <a:rPr lang="ru-RU" sz="2400" dirty="0" smtClean="0">
                <a:latin typeface="Arial Narrow" charset="0"/>
                <a:cs typeface="+mn-cs"/>
              </a:rPr>
              <a:t>, </a:t>
            </a:r>
            <a:r>
              <a:rPr lang="ru-RU" sz="2400" dirty="0" err="1" smtClean="0">
                <a:latin typeface="Arial Narrow" charset="0"/>
                <a:cs typeface="+mn-cs"/>
              </a:rPr>
              <a:t>disjoint</a:t>
            </a:r>
            <a:r>
              <a:rPr lang="ru-RU" sz="2400" dirty="0" smtClean="0">
                <a:latin typeface="Arial Narrow" charset="0"/>
                <a:cs typeface="+mn-cs"/>
              </a:rPr>
              <a:t>} — означает, что данное множество обобщения не является покрывающим и его специальные классы не имеют общих экземпляров (предполагается по умолчанию)</a:t>
            </a:r>
          </a:p>
          <a:p>
            <a:pPr marL="457200" indent="-457200" eaLnBrk="1" hangingPunct="1">
              <a:lnSpc>
                <a:spcPct val="80000"/>
              </a:lnSpc>
              <a:defRPr/>
            </a:pPr>
            <a:r>
              <a:rPr lang="ru-RU" sz="2400" dirty="0" smtClean="0">
                <a:latin typeface="Arial Narrow" charset="0"/>
                <a:cs typeface="+mn-cs"/>
              </a:rPr>
              <a:t>{</a:t>
            </a:r>
            <a:r>
              <a:rPr lang="ru-RU" sz="2400" dirty="0" err="1" smtClean="0">
                <a:latin typeface="Arial Narrow" charset="0"/>
                <a:cs typeface="+mn-cs"/>
              </a:rPr>
              <a:t>complete</a:t>
            </a:r>
            <a:r>
              <a:rPr lang="ru-RU" sz="2400" dirty="0" smtClean="0">
                <a:latin typeface="Arial Narrow" charset="0"/>
                <a:cs typeface="+mn-cs"/>
              </a:rPr>
              <a:t>, </a:t>
            </a:r>
            <a:r>
              <a:rPr lang="ru-RU" sz="2400" dirty="0" err="1" smtClean="0">
                <a:latin typeface="Arial Narrow" charset="0"/>
                <a:cs typeface="+mn-cs"/>
              </a:rPr>
              <a:t>overlapping</a:t>
            </a:r>
            <a:r>
              <a:rPr lang="ru-RU" sz="2400" dirty="0" smtClean="0">
                <a:latin typeface="Arial Narrow" charset="0"/>
                <a:cs typeface="+mn-cs"/>
              </a:rPr>
              <a:t>} — означает, что данное множество обобщения является покрывающим и его специальные классы имеют общие экземпляры</a:t>
            </a:r>
          </a:p>
          <a:p>
            <a:pPr marL="457200" indent="-457200" eaLnBrk="1" hangingPunct="1">
              <a:lnSpc>
                <a:spcPct val="80000"/>
              </a:lnSpc>
              <a:defRPr/>
            </a:pPr>
            <a:r>
              <a:rPr lang="ru-RU" sz="2400" dirty="0" smtClean="0">
                <a:latin typeface="Arial Narrow" charset="0"/>
                <a:cs typeface="+mn-cs"/>
              </a:rPr>
              <a:t>{</a:t>
            </a:r>
            <a:r>
              <a:rPr lang="ru-RU" sz="2400" dirty="0" err="1" smtClean="0">
                <a:latin typeface="Arial Narrow" charset="0"/>
                <a:cs typeface="+mn-cs"/>
              </a:rPr>
              <a:t>incomplete</a:t>
            </a:r>
            <a:r>
              <a:rPr lang="ru-RU" sz="2400" dirty="0" smtClean="0">
                <a:latin typeface="Arial Narrow" charset="0"/>
                <a:cs typeface="+mn-cs"/>
              </a:rPr>
              <a:t>, </a:t>
            </a:r>
            <a:r>
              <a:rPr lang="ru-RU" sz="2400" dirty="0" err="1" smtClean="0">
                <a:latin typeface="Arial Narrow" charset="0"/>
                <a:cs typeface="+mn-cs"/>
              </a:rPr>
              <a:t>overlapping</a:t>
            </a:r>
            <a:r>
              <a:rPr lang="ru-RU" sz="2400" dirty="0" smtClean="0">
                <a:latin typeface="Arial Narrow" charset="0"/>
                <a:cs typeface="+mn-cs"/>
              </a:rPr>
              <a:t>} — означает, что данное множество обобщения не является покрывающим и его специальные классы имеют общие экземпляры</a:t>
            </a:r>
          </a:p>
          <a:p>
            <a:pPr marL="457200" indent="-457200" eaLnBrk="1" hangingPunct="1">
              <a:lnSpc>
                <a:spcPct val="80000"/>
              </a:lnSpc>
              <a:defRPr/>
            </a:pPr>
            <a:r>
              <a:rPr lang="ru-RU" sz="2400" dirty="0" smtClean="0">
                <a:latin typeface="Arial Narrow" charset="0"/>
                <a:cs typeface="+mn-cs"/>
              </a:rPr>
              <a:t>По умолчанию - {</a:t>
            </a:r>
            <a:r>
              <a:rPr lang="ru-RU" sz="2400" dirty="0" err="1" smtClean="0">
                <a:solidFill>
                  <a:schemeClr val="tx2"/>
                </a:solidFill>
                <a:latin typeface="Arial Narrow" charset="0"/>
                <a:cs typeface="+mn-cs"/>
              </a:rPr>
              <a:t>incomplete</a:t>
            </a:r>
            <a:r>
              <a:rPr lang="ru-RU" sz="2400" dirty="0" smtClean="0">
                <a:solidFill>
                  <a:schemeClr val="tx2"/>
                </a:solidFill>
                <a:latin typeface="Arial Narrow" charset="0"/>
                <a:cs typeface="+mn-cs"/>
              </a:rPr>
              <a:t>, </a:t>
            </a:r>
            <a:r>
              <a:rPr lang="ru-RU" sz="2400" dirty="0" err="1" smtClean="0">
                <a:solidFill>
                  <a:schemeClr val="tx2"/>
                </a:solidFill>
                <a:latin typeface="Arial Narrow" charset="0"/>
                <a:cs typeface="+mn-cs"/>
              </a:rPr>
              <a:t>disjoint</a:t>
            </a:r>
            <a:r>
              <a:rPr lang="ru-RU" sz="2400" dirty="0" smtClean="0">
                <a:latin typeface="Arial Narrow" charset="0"/>
                <a:cs typeface="+mn-cs"/>
              </a:rPr>
              <a:t>}</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39750" y="404813"/>
            <a:ext cx="8424863" cy="576262"/>
          </a:xfrm>
        </p:spPr>
        <p:txBody>
          <a:bodyPr/>
          <a:lstStyle/>
          <a:p>
            <a:pPr eaLnBrk="1" hangingPunct="1">
              <a:defRPr/>
            </a:pPr>
            <a:r>
              <a:rPr lang="ru-RU" dirty="0" smtClean="0">
                <a:solidFill>
                  <a:schemeClr val="tx1"/>
                </a:solidFill>
                <a:latin typeface="Arial Narrow" charset="0"/>
                <a:cs typeface="+mj-cs"/>
              </a:rPr>
              <a:t>Архитектура программной системы в </a:t>
            </a:r>
            <a:r>
              <a:rPr lang="ru-RU" dirty="0" smtClean="0">
                <a:latin typeface="Arial Narrow" charset="0"/>
                <a:cs typeface="+mj-cs"/>
              </a:rPr>
              <a:t>нотации UML</a:t>
            </a:r>
          </a:p>
        </p:txBody>
      </p:sp>
      <p:sp>
        <p:nvSpPr>
          <p:cNvPr id="19458" name="AutoShape 4"/>
          <p:cNvSpPr>
            <a:spLocks noChangeAspect="1" noChangeArrowheads="1" noTextEdit="1"/>
          </p:cNvSpPr>
          <p:nvPr/>
        </p:nvSpPr>
        <p:spPr bwMode="auto">
          <a:xfrm>
            <a:off x="1116013" y="946150"/>
            <a:ext cx="7920037"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870405" name="Rectangle 5"/>
          <p:cNvSpPr>
            <a:spLocks noChangeArrowheads="1"/>
          </p:cNvSpPr>
          <p:nvPr/>
        </p:nvSpPr>
        <p:spPr bwMode="auto">
          <a:xfrm>
            <a:off x="6659563" y="5651500"/>
            <a:ext cx="1525587" cy="730250"/>
          </a:xfrm>
          <a:prstGeom prst="rect">
            <a:avLst/>
          </a:prstGeom>
          <a:noFill/>
          <a:ln w="9525">
            <a:noFill/>
            <a:miter lim="800000"/>
            <a:headEnd/>
            <a:tailEnd/>
          </a:ln>
        </p:spPr>
        <p:txBody>
          <a:bodyPr wrap="none" lIns="0" tIns="0" rIns="0" bIns="0">
            <a:spAutoFit/>
          </a:bodyPr>
          <a:lstStyle/>
          <a:p>
            <a:pPr>
              <a:defRPr/>
            </a:pPr>
            <a:r>
              <a:rPr lang="ru-RU" sz="2400" dirty="0">
                <a:cs typeface="+mn-cs"/>
              </a:rPr>
              <a:t>Уровень</a:t>
            </a:r>
          </a:p>
          <a:p>
            <a:pPr>
              <a:defRPr/>
            </a:pPr>
            <a:r>
              <a:rPr lang="ru-RU" sz="2400" dirty="0">
                <a:cs typeface="+mn-cs"/>
              </a:rPr>
              <a:t>базы данных</a:t>
            </a:r>
            <a:endParaRPr lang="ru-RU" sz="2400" dirty="0">
              <a:effectLst>
                <a:outerShdw blurRad="38100" dist="38100" dir="2700000" algn="tl">
                  <a:srgbClr val="DDDDDD"/>
                </a:outerShdw>
              </a:effectLst>
              <a:cs typeface="+mn-cs"/>
            </a:endParaRPr>
          </a:p>
        </p:txBody>
      </p:sp>
      <p:sp>
        <p:nvSpPr>
          <p:cNvPr id="870406" name="Rectangle 6"/>
          <p:cNvSpPr>
            <a:spLocks noChangeArrowheads="1"/>
          </p:cNvSpPr>
          <p:nvPr/>
        </p:nvSpPr>
        <p:spPr bwMode="auto">
          <a:xfrm>
            <a:off x="6477000" y="3500438"/>
            <a:ext cx="1911350" cy="730250"/>
          </a:xfrm>
          <a:prstGeom prst="rect">
            <a:avLst/>
          </a:prstGeom>
          <a:noFill/>
          <a:ln w="9525">
            <a:noFill/>
            <a:miter lim="800000"/>
            <a:headEnd/>
            <a:tailEnd/>
          </a:ln>
        </p:spPr>
        <p:txBody>
          <a:bodyPr wrap="none" lIns="0" tIns="0" rIns="0" bIns="0">
            <a:spAutoFit/>
          </a:bodyPr>
          <a:lstStyle/>
          <a:p>
            <a:pPr>
              <a:defRPr/>
            </a:pPr>
            <a:r>
              <a:rPr lang="ru-RU" sz="2400" dirty="0">
                <a:cs typeface="+mn-cs"/>
              </a:rPr>
              <a:t>Промежуточный</a:t>
            </a:r>
          </a:p>
          <a:p>
            <a:pPr>
              <a:defRPr/>
            </a:pPr>
            <a:r>
              <a:rPr lang="ru-RU" sz="2400" dirty="0">
                <a:cs typeface="+mn-cs"/>
              </a:rPr>
              <a:t>уровень</a:t>
            </a:r>
            <a:endParaRPr lang="ru-RU" sz="2400" dirty="0">
              <a:effectLst>
                <a:outerShdw blurRad="38100" dist="38100" dir="2700000" algn="tl">
                  <a:srgbClr val="DDDDDD"/>
                </a:outerShdw>
              </a:effectLst>
              <a:cs typeface="+mn-cs"/>
            </a:endParaRPr>
          </a:p>
        </p:txBody>
      </p:sp>
      <p:sp>
        <p:nvSpPr>
          <p:cNvPr id="19461" name="Rectangle 7"/>
          <p:cNvSpPr>
            <a:spLocks noChangeArrowheads="1"/>
          </p:cNvSpPr>
          <p:nvPr/>
        </p:nvSpPr>
        <p:spPr bwMode="auto">
          <a:xfrm>
            <a:off x="7037388" y="1555750"/>
            <a:ext cx="14954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ru-RU" sz="2400">
                <a:solidFill>
                  <a:schemeClr val="tx2"/>
                </a:solidFill>
              </a:rPr>
              <a:t>Уровень GUI</a:t>
            </a:r>
          </a:p>
        </p:txBody>
      </p:sp>
      <p:sp>
        <p:nvSpPr>
          <p:cNvPr id="19462" name="Rectangle 8"/>
          <p:cNvSpPr>
            <a:spLocks noChangeArrowheads="1"/>
          </p:cNvSpPr>
          <p:nvPr/>
        </p:nvSpPr>
        <p:spPr bwMode="auto">
          <a:xfrm>
            <a:off x="1676400" y="2703513"/>
            <a:ext cx="2251075" cy="581025"/>
          </a:xfrm>
          <a:prstGeom prst="rect">
            <a:avLst/>
          </a:prstGeom>
          <a:solidFill>
            <a:srgbClr val="FFFFCC"/>
          </a:solidFill>
          <a:ln w="0">
            <a:solidFill>
              <a:srgbClr val="990033"/>
            </a:solidFill>
            <a:miter lim="800000"/>
            <a:headEnd/>
            <a:tailEnd/>
          </a:ln>
        </p:spPr>
        <p:txBody>
          <a:bodyPr/>
          <a:lstStyle/>
          <a:p>
            <a:endParaRPr lang="en-US"/>
          </a:p>
        </p:txBody>
      </p:sp>
      <p:sp>
        <p:nvSpPr>
          <p:cNvPr id="870409" name="Rectangle 9"/>
          <p:cNvSpPr>
            <a:spLocks noChangeArrowheads="1"/>
          </p:cNvSpPr>
          <p:nvPr/>
        </p:nvSpPr>
        <p:spPr bwMode="auto">
          <a:xfrm>
            <a:off x="2422525" y="2719388"/>
            <a:ext cx="679450" cy="168275"/>
          </a:xfrm>
          <a:prstGeom prst="rect">
            <a:avLst/>
          </a:prstGeom>
          <a:noFill/>
          <a:ln w="9525">
            <a:noFill/>
            <a:miter lim="800000"/>
            <a:headEnd/>
            <a:tailEnd/>
          </a:ln>
        </p:spPr>
        <p:txBody>
          <a:bodyPr wrap="none" lIns="0" tIns="0" rIns="0" bIns="0">
            <a:spAutoFit/>
          </a:bodyPr>
          <a:lstStyle/>
          <a:p>
            <a:pPr>
              <a:defRPr/>
            </a:pPr>
            <a:r>
              <a:rPr lang="ru-RU" sz="1100" dirty="0" err="1">
                <a:solidFill>
                  <a:srgbClr val="000000"/>
                </a:solidFill>
                <a:latin typeface="Arial Narrow" pitchFamily="34" charset="0"/>
                <a:ea typeface="+mn-ea"/>
                <a:cs typeface="+mn-cs"/>
              </a:rPr>
              <a:t>ServiceAgent</a:t>
            </a:r>
            <a:endParaRPr lang="ru-RU" sz="2400" dirty="0">
              <a:effectLst>
                <a:outerShdw blurRad="38100" dist="38100" dir="2700000" algn="tl">
                  <a:srgbClr val="C0C0C0"/>
                </a:outerShdw>
              </a:effectLst>
              <a:latin typeface="Arial Narrow" pitchFamily="34" charset="0"/>
              <a:ea typeface="+mn-ea"/>
              <a:cs typeface="+mn-cs"/>
            </a:endParaRPr>
          </a:p>
        </p:txBody>
      </p:sp>
      <p:sp>
        <p:nvSpPr>
          <p:cNvPr id="19464" name="Rectangle 10"/>
          <p:cNvSpPr>
            <a:spLocks noChangeArrowheads="1"/>
          </p:cNvSpPr>
          <p:nvPr/>
        </p:nvSpPr>
        <p:spPr bwMode="auto">
          <a:xfrm>
            <a:off x="1676400" y="2886075"/>
            <a:ext cx="2251075" cy="373063"/>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65" name="Rectangle 11"/>
          <p:cNvSpPr>
            <a:spLocks noChangeArrowheads="1"/>
          </p:cNvSpPr>
          <p:nvPr/>
        </p:nvSpPr>
        <p:spPr bwMode="auto">
          <a:xfrm>
            <a:off x="1676400" y="2963863"/>
            <a:ext cx="2251075" cy="295275"/>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19466"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4975" y="3062288"/>
            <a:ext cx="157163"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7"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4975" y="3062288"/>
            <a:ext cx="157163"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8"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4975" y="3062288"/>
            <a:ext cx="157163"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15" name="Rectangle 15"/>
          <p:cNvSpPr>
            <a:spLocks noChangeArrowheads="1"/>
          </p:cNvSpPr>
          <p:nvPr/>
        </p:nvSpPr>
        <p:spPr bwMode="auto">
          <a:xfrm>
            <a:off x="1862138" y="3062288"/>
            <a:ext cx="17970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purchase(customer, product, items)</a:t>
            </a:r>
            <a:endParaRPr lang="ru-RU" sz="2400">
              <a:effectLst>
                <a:outerShdw blurRad="38100" dist="38100" dir="2700000" algn="tl">
                  <a:srgbClr val="C0C0C0"/>
                </a:outerShdw>
              </a:effectLst>
              <a:latin typeface="Arial Narrow" pitchFamily="34" charset="0"/>
              <a:ea typeface="+mn-ea"/>
              <a:cs typeface="+mn-cs"/>
            </a:endParaRPr>
          </a:p>
        </p:txBody>
      </p:sp>
      <p:sp>
        <p:nvSpPr>
          <p:cNvPr id="19470" name="Rectangle 16"/>
          <p:cNvSpPr>
            <a:spLocks noChangeArrowheads="1"/>
          </p:cNvSpPr>
          <p:nvPr/>
        </p:nvSpPr>
        <p:spPr bwMode="auto">
          <a:xfrm>
            <a:off x="1774825" y="1211263"/>
            <a:ext cx="1149350" cy="895350"/>
          </a:xfrm>
          <a:prstGeom prst="rect">
            <a:avLst/>
          </a:prstGeom>
          <a:solidFill>
            <a:srgbClr val="FFFFCC"/>
          </a:solidFill>
          <a:ln w="0">
            <a:solidFill>
              <a:srgbClr val="990033"/>
            </a:solidFill>
            <a:miter lim="800000"/>
            <a:headEnd/>
            <a:tailEnd/>
          </a:ln>
        </p:spPr>
        <p:txBody>
          <a:bodyPr/>
          <a:lstStyle/>
          <a:p>
            <a:endParaRPr lang="en-US"/>
          </a:p>
        </p:txBody>
      </p:sp>
      <p:sp>
        <p:nvSpPr>
          <p:cNvPr id="870417" name="Rectangle 17"/>
          <p:cNvSpPr>
            <a:spLocks noChangeArrowheads="1"/>
          </p:cNvSpPr>
          <p:nvPr/>
        </p:nvSpPr>
        <p:spPr bwMode="auto">
          <a:xfrm>
            <a:off x="2070100" y="1250950"/>
            <a:ext cx="49530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Customer</a:t>
            </a:r>
            <a:endParaRPr lang="ru-RU" sz="2400">
              <a:effectLst>
                <a:outerShdw blurRad="38100" dist="38100" dir="2700000" algn="tl">
                  <a:srgbClr val="C0C0C0"/>
                </a:outerShdw>
              </a:effectLst>
              <a:latin typeface="Arial Narrow" pitchFamily="34" charset="0"/>
              <a:ea typeface="+mn-ea"/>
              <a:cs typeface="+mn-cs"/>
            </a:endParaRPr>
          </a:p>
        </p:txBody>
      </p:sp>
      <p:sp>
        <p:nvSpPr>
          <p:cNvPr id="19472" name="Rectangle 18"/>
          <p:cNvSpPr>
            <a:spLocks noChangeArrowheads="1"/>
          </p:cNvSpPr>
          <p:nvPr/>
        </p:nvSpPr>
        <p:spPr bwMode="auto">
          <a:xfrm>
            <a:off x="1774825" y="1419225"/>
            <a:ext cx="1149350" cy="687388"/>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73" name="Rectangle 19"/>
          <p:cNvSpPr>
            <a:spLocks noChangeArrowheads="1"/>
          </p:cNvSpPr>
          <p:nvPr/>
        </p:nvSpPr>
        <p:spPr bwMode="auto">
          <a:xfrm>
            <a:off x="1774825" y="1812925"/>
            <a:ext cx="1149350" cy="293688"/>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19474"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3400" y="1438275"/>
            <a:ext cx="158750"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75" name="Picture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3400" y="1438275"/>
            <a:ext cx="158750"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76"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3400" y="1438275"/>
            <a:ext cx="158750"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23" name="Rectangle 23"/>
          <p:cNvSpPr>
            <a:spLocks noChangeArrowheads="1"/>
          </p:cNvSpPr>
          <p:nvPr/>
        </p:nvSpPr>
        <p:spPr bwMode="auto">
          <a:xfrm>
            <a:off x="1962150" y="1438275"/>
            <a:ext cx="679450" cy="168275"/>
          </a:xfrm>
          <a:prstGeom prst="rect">
            <a:avLst/>
          </a:prstGeom>
          <a:noFill/>
          <a:ln w="9525">
            <a:noFill/>
            <a:miter lim="800000"/>
            <a:headEnd/>
            <a:tailEnd/>
          </a:ln>
        </p:spPr>
        <p:txBody>
          <a:bodyPr wrap="none" lIns="0" tIns="0" rIns="0" bIns="0">
            <a:spAutoFit/>
          </a:bodyPr>
          <a:lstStyle/>
          <a:p>
            <a:pPr>
              <a:defRPr/>
            </a:pPr>
            <a:r>
              <a:rPr lang="ru-RU" sz="1100" dirty="0" err="1">
                <a:solidFill>
                  <a:srgbClr val="000000"/>
                </a:solidFill>
                <a:latin typeface="Arial Narrow" pitchFamily="34" charset="0"/>
                <a:ea typeface="+mn-ea"/>
                <a:cs typeface="+mn-cs"/>
              </a:rPr>
              <a:t>name</a:t>
            </a:r>
            <a:r>
              <a:rPr lang="ru-RU" sz="1100" dirty="0">
                <a:solidFill>
                  <a:srgbClr val="000000"/>
                </a:solidFill>
                <a:latin typeface="Arial Narrow" pitchFamily="34" charset="0"/>
                <a:ea typeface="+mn-ea"/>
                <a:cs typeface="+mn-cs"/>
              </a:rPr>
              <a:t> : </a:t>
            </a:r>
            <a:r>
              <a:rPr lang="ru-RU" sz="1100" dirty="0" err="1">
                <a:solidFill>
                  <a:srgbClr val="000000"/>
                </a:solidFill>
                <a:latin typeface="Arial Narrow" pitchFamily="34" charset="0"/>
                <a:ea typeface="+mn-ea"/>
                <a:cs typeface="+mn-cs"/>
              </a:rPr>
              <a:t>String</a:t>
            </a:r>
            <a:endParaRPr lang="ru-RU" sz="2400" dirty="0">
              <a:effectLst>
                <a:outerShdw blurRad="38100" dist="38100" dir="2700000" algn="tl">
                  <a:srgbClr val="C0C0C0"/>
                </a:outerShdw>
              </a:effectLst>
              <a:latin typeface="Arial Narrow" pitchFamily="34" charset="0"/>
              <a:ea typeface="+mn-ea"/>
              <a:cs typeface="+mn-cs"/>
            </a:endParaRPr>
          </a:p>
        </p:txBody>
      </p:sp>
      <p:pic>
        <p:nvPicPr>
          <p:cNvPr id="19478" name="Picture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3400" y="1597025"/>
            <a:ext cx="158750"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79" name="Picture 2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3400" y="1597025"/>
            <a:ext cx="158750"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80"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3400" y="1597025"/>
            <a:ext cx="158750"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27" name="Rectangle 27"/>
          <p:cNvSpPr>
            <a:spLocks noChangeArrowheads="1"/>
          </p:cNvSpPr>
          <p:nvPr/>
        </p:nvSpPr>
        <p:spPr bwMode="auto">
          <a:xfrm>
            <a:off x="1962150" y="1597025"/>
            <a:ext cx="81280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Address : String</a:t>
            </a:r>
            <a:endParaRPr lang="ru-RU" sz="2400">
              <a:effectLst>
                <a:outerShdw blurRad="38100" dist="38100" dir="2700000" algn="tl">
                  <a:srgbClr val="C0C0C0"/>
                </a:outerShdw>
              </a:effectLst>
              <a:latin typeface="Arial Narrow" pitchFamily="34" charset="0"/>
              <a:ea typeface="+mn-ea"/>
              <a:cs typeface="+mn-cs"/>
            </a:endParaRPr>
          </a:p>
        </p:txBody>
      </p:sp>
      <p:pic>
        <p:nvPicPr>
          <p:cNvPr id="19482" name="Picture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3400" y="1909763"/>
            <a:ext cx="158750"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83" name="Picture 2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03400" y="1909763"/>
            <a:ext cx="158750"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84" name="Picture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3400" y="1909763"/>
            <a:ext cx="158750"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31" name="Rectangle 31"/>
          <p:cNvSpPr>
            <a:spLocks noChangeArrowheads="1"/>
          </p:cNvSpPr>
          <p:nvPr/>
        </p:nvSpPr>
        <p:spPr bwMode="auto">
          <a:xfrm>
            <a:off x="1962150" y="1909763"/>
            <a:ext cx="317500" cy="168275"/>
          </a:xfrm>
          <a:prstGeom prst="rect">
            <a:avLst/>
          </a:prstGeom>
          <a:noFill/>
          <a:ln w="9525">
            <a:noFill/>
            <a:miter lim="800000"/>
            <a:headEnd/>
            <a:tailEnd/>
          </a:ln>
        </p:spPr>
        <p:txBody>
          <a:bodyPr wrap="none" lIns="0" tIns="0" rIns="0" bIns="0">
            <a:spAutoFit/>
          </a:bodyPr>
          <a:lstStyle/>
          <a:p>
            <a:pPr>
              <a:defRPr/>
            </a:pPr>
            <a:r>
              <a:rPr lang="ru-RU" sz="1100" dirty="0" err="1">
                <a:solidFill>
                  <a:srgbClr val="000000"/>
                </a:solidFill>
                <a:latin typeface="Arial Narrow" pitchFamily="34" charset="0"/>
                <a:ea typeface="+mn-ea"/>
                <a:cs typeface="+mn-cs"/>
              </a:rPr>
              <a:t>save</a:t>
            </a:r>
            <a:r>
              <a:rPr lang="ru-RU" sz="1100" dirty="0">
                <a:solidFill>
                  <a:srgbClr val="000000"/>
                </a:solidFill>
                <a:latin typeface="Arial Narrow" pitchFamily="34" charset="0"/>
                <a:ea typeface="+mn-ea"/>
                <a:cs typeface="+mn-cs"/>
              </a:rPr>
              <a:t>()</a:t>
            </a:r>
            <a:endParaRPr lang="ru-RU" sz="2400" dirty="0">
              <a:effectLst>
                <a:outerShdw blurRad="38100" dist="38100" dir="2700000" algn="tl">
                  <a:srgbClr val="C0C0C0"/>
                </a:outerShdw>
              </a:effectLst>
              <a:latin typeface="Arial Narrow" pitchFamily="34" charset="0"/>
              <a:ea typeface="+mn-ea"/>
              <a:cs typeface="+mn-cs"/>
            </a:endParaRPr>
          </a:p>
        </p:txBody>
      </p:sp>
      <p:sp>
        <p:nvSpPr>
          <p:cNvPr id="19486" name="Rectangle 32"/>
          <p:cNvSpPr>
            <a:spLocks noChangeArrowheads="1"/>
          </p:cNvSpPr>
          <p:nvPr/>
        </p:nvSpPr>
        <p:spPr bwMode="auto">
          <a:xfrm>
            <a:off x="1470025" y="4027488"/>
            <a:ext cx="1149350" cy="1209675"/>
          </a:xfrm>
          <a:prstGeom prst="rect">
            <a:avLst/>
          </a:prstGeom>
          <a:solidFill>
            <a:srgbClr val="FFFFCC"/>
          </a:solidFill>
          <a:ln w="0">
            <a:solidFill>
              <a:srgbClr val="990033"/>
            </a:solidFill>
            <a:miter lim="800000"/>
            <a:headEnd/>
            <a:tailEnd/>
          </a:ln>
        </p:spPr>
        <p:txBody>
          <a:bodyPr/>
          <a:lstStyle/>
          <a:p>
            <a:endParaRPr lang="en-US"/>
          </a:p>
        </p:txBody>
      </p:sp>
      <p:sp>
        <p:nvSpPr>
          <p:cNvPr id="870433" name="Rectangle 33"/>
          <p:cNvSpPr>
            <a:spLocks noChangeArrowheads="1"/>
          </p:cNvSpPr>
          <p:nvPr/>
        </p:nvSpPr>
        <p:spPr bwMode="auto">
          <a:xfrm>
            <a:off x="1774825" y="4057650"/>
            <a:ext cx="49530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Customer</a:t>
            </a:r>
            <a:endParaRPr lang="ru-RU" sz="2400">
              <a:effectLst>
                <a:outerShdw blurRad="38100" dist="38100" dir="2700000" algn="tl">
                  <a:srgbClr val="C0C0C0"/>
                </a:outerShdw>
              </a:effectLst>
              <a:latin typeface="Arial Narrow" pitchFamily="34" charset="0"/>
              <a:ea typeface="+mn-ea"/>
              <a:cs typeface="+mn-cs"/>
            </a:endParaRPr>
          </a:p>
        </p:txBody>
      </p:sp>
      <p:sp>
        <p:nvSpPr>
          <p:cNvPr id="19488" name="Rectangle 34"/>
          <p:cNvSpPr>
            <a:spLocks noChangeArrowheads="1"/>
          </p:cNvSpPr>
          <p:nvPr/>
        </p:nvSpPr>
        <p:spPr bwMode="auto">
          <a:xfrm>
            <a:off x="1470025" y="4233863"/>
            <a:ext cx="1149350" cy="1003300"/>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89" name="Rectangle 35"/>
          <p:cNvSpPr>
            <a:spLocks noChangeArrowheads="1"/>
          </p:cNvSpPr>
          <p:nvPr/>
        </p:nvSpPr>
        <p:spPr bwMode="auto">
          <a:xfrm>
            <a:off x="1470025" y="4627563"/>
            <a:ext cx="1149350" cy="609600"/>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19490" name="Picture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00188" y="4254500"/>
            <a:ext cx="155575"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91" name="Picture 3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00188" y="4254500"/>
            <a:ext cx="155575"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92" name="Picture 3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00188" y="4254500"/>
            <a:ext cx="155575" cy="1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39" name="Rectangle 39"/>
          <p:cNvSpPr>
            <a:spLocks noChangeArrowheads="1"/>
          </p:cNvSpPr>
          <p:nvPr/>
        </p:nvSpPr>
        <p:spPr bwMode="auto">
          <a:xfrm>
            <a:off x="1655763" y="4254500"/>
            <a:ext cx="6794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name : String</a:t>
            </a:r>
            <a:endParaRPr lang="ru-RU" sz="2400">
              <a:effectLst>
                <a:outerShdw blurRad="38100" dist="38100" dir="2700000" algn="tl">
                  <a:srgbClr val="C0C0C0"/>
                </a:outerShdw>
              </a:effectLst>
              <a:latin typeface="Arial Narrow" pitchFamily="34" charset="0"/>
              <a:ea typeface="+mn-ea"/>
              <a:cs typeface="+mn-cs"/>
            </a:endParaRPr>
          </a:p>
        </p:txBody>
      </p:sp>
      <p:pic>
        <p:nvPicPr>
          <p:cNvPr id="19494" name="Picture 4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00188" y="4411663"/>
            <a:ext cx="155575"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95" name="Picture 4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00188" y="4411663"/>
            <a:ext cx="155575"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96" name="Picture 4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00188" y="4411663"/>
            <a:ext cx="155575"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43" name="Rectangle 43"/>
          <p:cNvSpPr>
            <a:spLocks noChangeArrowheads="1"/>
          </p:cNvSpPr>
          <p:nvPr/>
        </p:nvSpPr>
        <p:spPr bwMode="auto">
          <a:xfrm>
            <a:off x="1655763" y="4411663"/>
            <a:ext cx="81280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Address : String</a:t>
            </a:r>
            <a:endParaRPr lang="ru-RU" sz="2400">
              <a:effectLst>
                <a:outerShdw blurRad="38100" dist="38100" dir="2700000" algn="tl">
                  <a:srgbClr val="C0C0C0"/>
                </a:outerShdw>
              </a:effectLst>
              <a:latin typeface="Arial Narrow" pitchFamily="34" charset="0"/>
              <a:ea typeface="+mn-ea"/>
              <a:cs typeface="+mn-cs"/>
            </a:endParaRPr>
          </a:p>
        </p:txBody>
      </p:sp>
      <p:pic>
        <p:nvPicPr>
          <p:cNvPr id="19498" name="Picture 4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0188" y="4727575"/>
            <a:ext cx="15557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99" name="Picture 4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0188" y="4727575"/>
            <a:ext cx="15557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00" name="Picture 4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0188" y="4727575"/>
            <a:ext cx="15557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47" name="Rectangle 47"/>
          <p:cNvSpPr>
            <a:spLocks noChangeArrowheads="1"/>
          </p:cNvSpPr>
          <p:nvPr/>
        </p:nvSpPr>
        <p:spPr bwMode="auto">
          <a:xfrm>
            <a:off x="1655763" y="4727575"/>
            <a:ext cx="31750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save()</a:t>
            </a:r>
            <a:endParaRPr lang="ru-RU" sz="2400">
              <a:effectLst>
                <a:outerShdw blurRad="38100" dist="38100" dir="2700000" algn="tl">
                  <a:srgbClr val="C0C0C0"/>
                </a:outerShdw>
              </a:effectLst>
              <a:latin typeface="Arial Narrow" pitchFamily="34" charset="0"/>
              <a:ea typeface="+mn-ea"/>
              <a:cs typeface="+mn-cs"/>
            </a:endParaRPr>
          </a:p>
        </p:txBody>
      </p:sp>
      <p:pic>
        <p:nvPicPr>
          <p:cNvPr id="19502" name="Picture 4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00188" y="4873625"/>
            <a:ext cx="155575"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03" name="Picture 4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00188" y="4873625"/>
            <a:ext cx="155575"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04" name="Picture 5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00188" y="4873625"/>
            <a:ext cx="155575"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51" name="Rectangle 51"/>
          <p:cNvSpPr>
            <a:spLocks noChangeArrowheads="1"/>
          </p:cNvSpPr>
          <p:nvPr/>
        </p:nvSpPr>
        <p:spPr bwMode="auto">
          <a:xfrm>
            <a:off x="1655763" y="4873625"/>
            <a:ext cx="5397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getName()</a:t>
            </a:r>
            <a:endParaRPr lang="ru-RU" sz="2400">
              <a:effectLst>
                <a:outerShdw blurRad="38100" dist="38100" dir="2700000" algn="tl">
                  <a:srgbClr val="C0C0C0"/>
                </a:outerShdw>
              </a:effectLst>
              <a:latin typeface="Arial Narrow" pitchFamily="34" charset="0"/>
              <a:ea typeface="+mn-ea"/>
              <a:cs typeface="+mn-cs"/>
            </a:endParaRPr>
          </a:p>
        </p:txBody>
      </p:sp>
      <p:pic>
        <p:nvPicPr>
          <p:cNvPr id="19506" name="Picture 5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00188" y="5032375"/>
            <a:ext cx="155575"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07" name="Picture 5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00188" y="5032375"/>
            <a:ext cx="155575"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08" name="Picture 5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00188" y="5032375"/>
            <a:ext cx="155575" cy="14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55" name="Rectangle 55"/>
          <p:cNvSpPr>
            <a:spLocks noChangeArrowheads="1"/>
          </p:cNvSpPr>
          <p:nvPr/>
        </p:nvSpPr>
        <p:spPr bwMode="auto">
          <a:xfrm>
            <a:off x="1655763" y="5032375"/>
            <a:ext cx="7302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updateName()</a:t>
            </a:r>
            <a:endParaRPr lang="ru-RU" sz="2400">
              <a:effectLst>
                <a:outerShdw blurRad="38100" dist="38100" dir="2700000" algn="tl">
                  <a:srgbClr val="C0C0C0"/>
                </a:outerShdw>
              </a:effectLst>
              <a:latin typeface="Arial Narrow" pitchFamily="34" charset="0"/>
              <a:ea typeface="+mn-ea"/>
              <a:cs typeface="+mn-cs"/>
            </a:endParaRPr>
          </a:p>
        </p:txBody>
      </p:sp>
      <p:sp>
        <p:nvSpPr>
          <p:cNvPr id="19510" name="Rectangle 56"/>
          <p:cNvSpPr>
            <a:spLocks noChangeArrowheads="1"/>
          </p:cNvSpPr>
          <p:nvPr/>
        </p:nvSpPr>
        <p:spPr bwMode="auto">
          <a:xfrm>
            <a:off x="2138363" y="6115050"/>
            <a:ext cx="727075" cy="344488"/>
          </a:xfrm>
          <a:prstGeom prst="rect">
            <a:avLst/>
          </a:prstGeom>
          <a:solidFill>
            <a:srgbClr val="FFFFCC"/>
          </a:solidFill>
          <a:ln w="0">
            <a:solidFill>
              <a:srgbClr val="990033"/>
            </a:solidFill>
            <a:miter lim="800000"/>
            <a:headEnd/>
            <a:tailEnd/>
          </a:ln>
        </p:spPr>
        <p:txBody>
          <a:bodyPr/>
          <a:lstStyle/>
          <a:p>
            <a:endParaRPr lang="en-US"/>
          </a:p>
        </p:txBody>
      </p:sp>
      <p:sp>
        <p:nvSpPr>
          <p:cNvPr id="870457" name="Rectangle 57"/>
          <p:cNvSpPr>
            <a:spLocks noChangeArrowheads="1"/>
          </p:cNvSpPr>
          <p:nvPr/>
        </p:nvSpPr>
        <p:spPr bwMode="auto">
          <a:xfrm>
            <a:off x="2227263" y="6154738"/>
            <a:ext cx="49530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Customer</a:t>
            </a:r>
            <a:endParaRPr lang="ru-RU" sz="2400">
              <a:effectLst>
                <a:outerShdw blurRad="38100" dist="38100" dir="2700000" algn="tl">
                  <a:srgbClr val="C0C0C0"/>
                </a:outerShdw>
              </a:effectLst>
              <a:latin typeface="Arial Narrow" pitchFamily="34" charset="0"/>
              <a:ea typeface="+mn-ea"/>
              <a:cs typeface="+mn-cs"/>
            </a:endParaRPr>
          </a:p>
        </p:txBody>
      </p:sp>
      <p:sp>
        <p:nvSpPr>
          <p:cNvPr id="19512" name="Line 58"/>
          <p:cNvSpPr>
            <a:spLocks noChangeShapeType="1"/>
          </p:cNvSpPr>
          <p:nvPr/>
        </p:nvSpPr>
        <p:spPr bwMode="auto">
          <a:xfrm flipH="1">
            <a:off x="2124075" y="3225800"/>
            <a:ext cx="647700" cy="792163"/>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13" name="Line 59"/>
          <p:cNvSpPr>
            <a:spLocks noChangeShapeType="1"/>
          </p:cNvSpPr>
          <p:nvPr/>
        </p:nvSpPr>
        <p:spPr bwMode="auto">
          <a:xfrm flipH="1" flipV="1">
            <a:off x="2208213" y="5237163"/>
            <a:ext cx="276225" cy="855662"/>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14" name="Rectangle 60"/>
          <p:cNvSpPr>
            <a:spLocks noChangeArrowheads="1"/>
          </p:cNvSpPr>
          <p:nvPr/>
        </p:nvSpPr>
        <p:spPr bwMode="auto">
          <a:xfrm>
            <a:off x="3759200" y="6115050"/>
            <a:ext cx="806450" cy="344488"/>
          </a:xfrm>
          <a:prstGeom prst="rect">
            <a:avLst/>
          </a:prstGeom>
          <a:solidFill>
            <a:srgbClr val="FFFFCC"/>
          </a:solidFill>
          <a:ln w="0">
            <a:solidFill>
              <a:srgbClr val="990033"/>
            </a:solidFill>
            <a:miter lim="800000"/>
            <a:headEnd/>
            <a:tailEnd/>
          </a:ln>
        </p:spPr>
        <p:txBody>
          <a:bodyPr/>
          <a:lstStyle/>
          <a:p>
            <a:endParaRPr lang="en-US"/>
          </a:p>
        </p:txBody>
      </p:sp>
      <p:sp>
        <p:nvSpPr>
          <p:cNvPr id="870461" name="Rectangle 61"/>
          <p:cNvSpPr>
            <a:spLocks noChangeArrowheads="1"/>
          </p:cNvSpPr>
          <p:nvPr/>
        </p:nvSpPr>
        <p:spPr bwMode="auto">
          <a:xfrm>
            <a:off x="3867150" y="6154738"/>
            <a:ext cx="5397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Order Line</a:t>
            </a:r>
            <a:endParaRPr lang="ru-RU" sz="2400">
              <a:effectLst>
                <a:outerShdw blurRad="38100" dist="38100" dir="2700000" algn="tl">
                  <a:srgbClr val="C0C0C0"/>
                </a:outerShdw>
              </a:effectLst>
              <a:latin typeface="Arial Narrow" pitchFamily="34" charset="0"/>
              <a:ea typeface="+mn-ea"/>
              <a:cs typeface="+mn-cs"/>
            </a:endParaRPr>
          </a:p>
        </p:txBody>
      </p:sp>
      <p:sp>
        <p:nvSpPr>
          <p:cNvPr id="19516" name="Line 62"/>
          <p:cNvSpPr>
            <a:spLocks noChangeShapeType="1"/>
          </p:cNvSpPr>
          <p:nvPr/>
        </p:nvSpPr>
        <p:spPr bwMode="auto">
          <a:xfrm>
            <a:off x="3308350" y="6292850"/>
            <a:ext cx="450850" cy="1588"/>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70463" name="Rectangle 63"/>
          <p:cNvSpPr>
            <a:spLocks noChangeArrowheads="1"/>
          </p:cNvSpPr>
          <p:nvPr/>
        </p:nvSpPr>
        <p:spPr bwMode="auto">
          <a:xfrm>
            <a:off x="3681413" y="6381750"/>
            <a:ext cx="444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a:t>
            </a:r>
            <a:endParaRPr lang="ru-RU" sz="2400">
              <a:effectLst>
                <a:outerShdw blurRad="38100" dist="38100" dir="2700000" algn="tl">
                  <a:srgbClr val="C0C0C0"/>
                </a:outerShdw>
              </a:effectLst>
              <a:latin typeface="Arial Narrow" pitchFamily="34" charset="0"/>
              <a:ea typeface="+mn-ea"/>
              <a:cs typeface="+mn-cs"/>
            </a:endParaRPr>
          </a:p>
        </p:txBody>
      </p:sp>
      <p:sp>
        <p:nvSpPr>
          <p:cNvPr id="19518" name="Line 64"/>
          <p:cNvSpPr>
            <a:spLocks noChangeShapeType="1"/>
          </p:cNvSpPr>
          <p:nvPr/>
        </p:nvSpPr>
        <p:spPr bwMode="auto">
          <a:xfrm flipH="1">
            <a:off x="2865438" y="6292850"/>
            <a:ext cx="442912" cy="1588"/>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70465" name="Rectangle 65"/>
          <p:cNvSpPr>
            <a:spLocks noChangeArrowheads="1"/>
          </p:cNvSpPr>
          <p:nvPr/>
        </p:nvSpPr>
        <p:spPr bwMode="auto">
          <a:xfrm>
            <a:off x="3681413" y="6381750"/>
            <a:ext cx="444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a:t>
            </a:r>
            <a:endParaRPr lang="ru-RU" sz="2400">
              <a:effectLst>
                <a:outerShdw blurRad="38100" dist="38100" dir="2700000" algn="tl">
                  <a:srgbClr val="C0C0C0"/>
                </a:outerShdw>
              </a:effectLst>
              <a:latin typeface="Arial Narrow" pitchFamily="34" charset="0"/>
              <a:ea typeface="+mn-ea"/>
              <a:cs typeface="+mn-cs"/>
            </a:endParaRPr>
          </a:p>
        </p:txBody>
      </p:sp>
      <p:sp>
        <p:nvSpPr>
          <p:cNvPr id="19520" name="Rectangle 66"/>
          <p:cNvSpPr>
            <a:spLocks noChangeArrowheads="1"/>
          </p:cNvSpPr>
          <p:nvPr/>
        </p:nvSpPr>
        <p:spPr bwMode="auto">
          <a:xfrm>
            <a:off x="5518150" y="6115050"/>
            <a:ext cx="609600" cy="344488"/>
          </a:xfrm>
          <a:prstGeom prst="rect">
            <a:avLst/>
          </a:prstGeom>
          <a:solidFill>
            <a:srgbClr val="FFFFCC"/>
          </a:solidFill>
          <a:ln w="0">
            <a:solidFill>
              <a:srgbClr val="990033"/>
            </a:solidFill>
            <a:miter lim="800000"/>
            <a:headEnd/>
            <a:tailEnd/>
          </a:ln>
        </p:spPr>
        <p:txBody>
          <a:bodyPr/>
          <a:lstStyle/>
          <a:p>
            <a:endParaRPr lang="en-US"/>
          </a:p>
        </p:txBody>
      </p:sp>
      <p:sp>
        <p:nvSpPr>
          <p:cNvPr id="870467" name="Rectangle 67"/>
          <p:cNvSpPr>
            <a:spLocks noChangeArrowheads="1"/>
          </p:cNvSpPr>
          <p:nvPr/>
        </p:nvSpPr>
        <p:spPr bwMode="auto">
          <a:xfrm>
            <a:off x="5597525" y="6154738"/>
            <a:ext cx="39370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Product</a:t>
            </a:r>
            <a:endParaRPr lang="ru-RU" sz="2400">
              <a:effectLst>
                <a:outerShdw blurRad="38100" dist="38100" dir="2700000" algn="tl">
                  <a:srgbClr val="C0C0C0"/>
                </a:outerShdw>
              </a:effectLst>
              <a:latin typeface="Arial Narrow" pitchFamily="34" charset="0"/>
              <a:ea typeface="+mn-ea"/>
              <a:cs typeface="+mn-cs"/>
            </a:endParaRPr>
          </a:p>
        </p:txBody>
      </p:sp>
      <p:sp>
        <p:nvSpPr>
          <p:cNvPr id="19522" name="Line 68"/>
          <p:cNvSpPr>
            <a:spLocks noChangeShapeType="1"/>
          </p:cNvSpPr>
          <p:nvPr/>
        </p:nvSpPr>
        <p:spPr bwMode="auto">
          <a:xfrm>
            <a:off x="5035550" y="6292850"/>
            <a:ext cx="473075" cy="1588"/>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23" name="Line 69"/>
          <p:cNvSpPr>
            <a:spLocks noChangeShapeType="1"/>
          </p:cNvSpPr>
          <p:nvPr/>
        </p:nvSpPr>
        <p:spPr bwMode="auto">
          <a:xfrm flipH="1">
            <a:off x="4565650" y="6292850"/>
            <a:ext cx="469900" cy="1588"/>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70470" name="Rectangle 70"/>
          <p:cNvSpPr>
            <a:spLocks noChangeArrowheads="1"/>
          </p:cNvSpPr>
          <p:nvPr/>
        </p:nvSpPr>
        <p:spPr bwMode="auto">
          <a:xfrm>
            <a:off x="4584700" y="6381750"/>
            <a:ext cx="444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a:t>
            </a:r>
            <a:endParaRPr lang="ru-RU" sz="2400">
              <a:effectLst>
                <a:outerShdw blurRad="38100" dist="38100" dir="2700000" algn="tl">
                  <a:srgbClr val="C0C0C0"/>
                </a:outerShdw>
              </a:effectLst>
              <a:latin typeface="Arial Narrow" pitchFamily="34" charset="0"/>
              <a:ea typeface="+mn-ea"/>
              <a:cs typeface="+mn-cs"/>
            </a:endParaRPr>
          </a:p>
        </p:txBody>
      </p:sp>
      <p:sp>
        <p:nvSpPr>
          <p:cNvPr id="870471" name="Rectangle 71"/>
          <p:cNvSpPr>
            <a:spLocks noChangeArrowheads="1"/>
          </p:cNvSpPr>
          <p:nvPr/>
        </p:nvSpPr>
        <p:spPr bwMode="auto">
          <a:xfrm>
            <a:off x="4584700" y="6381750"/>
            <a:ext cx="444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a:t>
            </a:r>
            <a:endParaRPr lang="ru-RU" sz="2400">
              <a:effectLst>
                <a:outerShdw blurRad="38100" dist="38100" dir="2700000" algn="tl">
                  <a:srgbClr val="C0C0C0"/>
                </a:outerShdw>
              </a:effectLst>
              <a:latin typeface="Arial Narrow" pitchFamily="34" charset="0"/>
              <a:ea typeface="+mn-ea"/>
              <a:cs typeface="+mn-cs"/>
            </a:endParaRPr>
          </a:p>
        </p:txBody>
      </p:sp>
      <p:sp>
        <p:nvSpPr>
          <p:cNvPr id="19526" name="Rectangle 72"/>
          <p:cNvSpPr>
            <a:spLocks noChangeArrowheads="1"/>
          </p:cNvSpPr>
          <p:nvPr/>
        </p:nvSpPr>
        <p:spPr bwMode="auto">
          <a:xfrm>
            <a:off x="3454400" y="4076700"/>
            <a:ext cx="1100138" cy="906463"/>
          </a:xfrm>
          <a:prstGeom prst="rect">
            <a:avLst/>
          </a:prstGeom>
          <a:solidFill>
            <a:srgbClr val="FFFFCC"/>
          </a:solidFill>
          <a:ln w="0">
            <a:solidFill>
              <a:srgbClr val="990033"/>
            </a:solidFill>
            <a:miter lim="800000"/>
            <a:headEnd/>
            <a:tailEnd/>
          </a:ln>
        </p:spPr>
        <p:txBody>
          <a:bodyPr/>
          <a:lstStyle/>
          <a:p>
            <a:endParaRPr lang="en-US"/>
          </a:p>
        </p:txBody>
      </p:sp>
      <p:sp>
        <p:nvSpPr>
          <p:cNvPr id="870473" name="Rectangle 73"/>
          <p:cNvSpPr>
            <a:spLocks noChangeArrowheads="1"/>
          </p:cNvSpPr>
          <p:nvPr/>
        </p:nvSpPr>
        <p:spPr bwMode="auto">
          <a:xfrm>
            <a:off x="3709988" y="4116388"/>
            <a:ext cx="5397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Order Line</a:t>
            </a:r>
            <a:endParaRPr lang="ru-RU" sz="2400">
              <a:effectLst>
                <a:outerShdw blurRad="38100" dist="38100" dir="2700000" algn="tl">
                  <a:srgbClr val="C0C0C0"/>
                </a:outerShdw>
              </a:effectLst>
              <a:latin typeface="Arial Narrow" pitchFamily="34" charset="0"/>
              <a:ea typeface="+mn-ea"/>
              <a:cs typeface="+mn-cs"/>
            </a:endParaRPr>
          </a:p>
        </p:txBody>
      </p:sp>
      <p:sp>
        <p:nvSpPr>
          <p:cNvPr id="19528" name="Rectangle 74"/>
          <p:cNvSpPr>
            <a:spLocks noChangeArrowheads="1"/>
          </p:cNvSpPr>
          <p:nvPr/>
        </p:nvSpPr>
        <p:spPr bwMode="auto">
          <a:xfrm>
            <a:off x="3454400" y="4284663"/>
            <a:ext cx="1100138" cy="698500"/>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529" name="Rectangle 75"/>
          <p:cNvSpPr>
            <a:spLocks noChangeArrowheads="1"/>
          </p:cNvSpPr>
          <p:nvPr/>
        </p:nvSpPr>
        <p:spPr bwMode="auto">
          <a:xfrm>
            <a:off x="3454400" y="4519613"/>
            <a:ext cx="1100138" cy="463550"/>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19530" name="Picture 7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84563" y="430371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31" name="Picture 7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84563" y="430371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32" name="Picture 7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84563" y="430371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79" name="Rectangle 79"/>
          <p:cNvSpPr>
            <a:spLocks noChangeArrowheads="1"/>
          </p:cNvSpPr>
          <p:nvPr/>
        </p:nvSpPr>
        <p:spPr bwMode="auto">
          <a:xfrm>
            <a:off x="3641725" y="4303713"/>
            <a:ext cx="76200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items : Product</a:t>
            </a:r>
            <a:endParaRPr lang="ru-RU" sz="2400">
              <a:effectLst>
                <a:outerShdw blurRad="38100" dist="38100" dir="2700000" algn="tl">
                  <a:srgbClr val="C0C0C0"/>
                </a:outerShdw>
              </a:effectLst>
              <a:latin typeface="Arial Narrow" pitchFamily="34" charset="0"/>
              <a:ea typeface="+mn-ea"/>
              <a:cs typeface="+mn-cs"/>
            </a:endParaRPr>
          </a:p>
        </p:txBody>
      </p:sp>
      <p:pic>
        <p:nvPicPr>
          <p:cNvPr id="19534" name="Picture 8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84563" y="4618038"/>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35" name="Picture 8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84563" y="4618038"/>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36" name="Picture 8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84563" y="4618038"/>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83" name="Rectangle 83"/>
          <p:cNvSpPr>
            <a:spLocks noChangeArrowheads="1"/>
          </p:cNvSpPr>
          <p:nvPr/>
        </p:nvSpPr>
        <p:spPr bwMode="auto">
          <a:xfrm>
            <a:off x="3641725" y="4618038"/>
            <a:ext cx="5397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getName()</a:t>
            </a:r>
            <a:endParaRPr lang="ru-RU" sz="2400">
              <a:effectLst>
                <a:outerShdw blurRad="38100" dist="38100" dir="2700000" algn="tl">
                  <a:srgbClr val="C0C0C0"/>
                </a:outerShdw>
              </a:effectLst>
              <a:latin typeface="Arial Narrow" pitchFamily="34" charset="0"/>
              <a:ea typeface="+mn-ea"/>
              <a:cs typeface="+mn-cs"/>
            </a:endParaRPr>
          </a:p>
        </p:txBody>
      </p:sp>
      <p:pic>
        <p:nvPicPr>
          <p:cNvPr id="19538" name="Picture 8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84563" y="4775200"/>
            <a:ext cx="157162"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39" name="Picture 8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84563" y="4775200"/>
            <a:ext cx="157162"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40" name="Picture 8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84563" y="4775200"/>
            <a:ext cx="157162"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87" name="Rectangle 87"/>
          <p:cNvSpPr>
            <a:spLocks noChangeArrowheads="1"/>
          </p:cNvSpPr>
          <p:nvPr/>
        </p:nvSpPr>
        <p:spPr bwMode="auto">
          <a:xfrm>
            <a:off x="3641725" y="4775200"/>
            <a:ext cx="7302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updateName()</a:t>
            </a:r>
            <a:endParaRPr lang="ru-RU" sz="2400">
              <a:effectLst>
                <a:outerShdw blurRad="38100" dist="38100" dir="2700000" algn="tl">
                  <a:srgbClr val="C0C0C0"/>
                </a:outerShdw>
              </a:effectLst>
              <a:latin typeface="Arial Narrow" pitchFamily="34" charset="0"/>
              <a:ea typeface="+mn-ea"/>
              <a:cs typeface="+mn-cs"/>
            </a:endParaRPr>
          </a:p>
        </p:txBody>
      </p:sp>
      <p:sp>
        <p:nvSpPr>
          <p:cNvPr id="19542" name="Line 89"/>
          <p:cNvSpPr>
            <a:spLocks noChangeShapeType="1"/>
          </p:cNvSpPr>
          <p:nvPr/>
        </p:nvSpPr>
        <p:spPr bwMode="auto">
          <a:xfrm flipH="1" flipV="1">
            <a:off x="4043363" y="4983163"/>
            <a:ext cx="96837" cy="1109662"/>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43" name="Rectangle 90"/>
          <p:cNvSpPr>
            <a:spLocks noChangeArrowheads="1"/>
          </p:cNvSpPr>
          <p:nvPr/>
        </p:nvSpPr>
        <p:spPr bwMode="auto">
          <a:xfrm>
            <a:off x="4919663" y="2678113"/>
            <a:ext cx="685800" cy="581025"/>
          </a:xfrm>
          <a:prstGeom prst="rect">
            <a:avLst/>
          </a:prstGeom>
          <a:solidFill>
            <a:srgbClr val="FFFFCC"/>
          </a:solidFill>
          <a:ln w="0">
            <a:solidFill>
              <a:srgbClr val="990033"/>
            </a:solidFill>
            <a:miter lim="800000"/>
            <a:headEnd/>
            <a:tailEnd/>
          </a:ln>
        </p:spPr>
        <p:txBody>
          <a:bodyPr/>
          <a:lstStyle/>
          <a:p>
            <a:endParaRPr lang="en-US"/>
          </a:p>
        </p:txBody>
      </p:sp>
      <p:sp>
        <p:nvSpPr>
          <p:cNvPr id="870491" name="Rectangle 91"/>
          <p:cNvSpPr>
            <a:spLocks noChangeArrowheads="1"/>
          </p:cNvSpPr>
          <p:nvPr/>
        </p:nvSpPr>
        <p:spPr bwMode="auto">
          <a:xfrm>
            <a:off x="5016500" y="2719388"/>
            <a:ext cx="46990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Observer</a:t>
            </a:r>
            <a:endParaRPr lang="ru-RU" sz="2400">
              <a:effectLst>
                <a:outerShdw blurRad="38100" dist="38100" dir="2700000" algn="tl">
                  <a:srgbClr val="C0C0C0"/>
                </a:outerShdw>
              </a:effectLst>
              <a:latin typeface="Arial Narrow" pitchFamily="34" charset="0"/>
              <a:ea typeface="+mn-ea"/>
              <a:cs typeface="+mn-cs"/>
            </a:endParaRPr>
          </a:p>
        </p:txBody>
      </p:sp>
      <p:sp>
        <p:nvSpPr>
          <p:cNvPr id="19545" name="Rectangle 92"/>
          <p:cNvSpPr>
            <a:spLocks noChangeArrowheads="1"/>
          </p:cNvSpPr>
          <p:nvPr/>
        </p:nvSpPr>
        <p:spPr bwMode="auto">
          <a:xfrm>
            <a:off x="4919663" y="2886075"/>
            <a:ext cx="685800" cy="373063"/>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546" name="Rectangle 93"/>
          <p:cNvSpPr>
            <a:spLocks noChangeArrowheads="1"/>
          </p:cNvSpPr>
          <p:nvPr/>
        </p:nvSpPr>
        <p:spPr bwMode="auto">
          <a:xfrm>
            <a:off x="4919663" y="2963863"/>
            <a:ext cx="685800" cy="295275"/>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19547" name="Picture 9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8238" y="3062288"/>
            <a:ext cx="157162"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48" name="Picture 9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48238" y="3062288"/>
            <a:ext cx="157162"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49" name="Picture 9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8238" y="3062288"/>
            <a:ext cx="157162" cy="13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97" name="Rectangle 97"/>
          <p:cNvSpPr>
            <a:spLocks noChangeArrowheads="1"/>
          </p:cNvSpPr>
          <p:nvPr/>
        </p:nvSpPr>
        <p:spPr bwMode="auto">
          <a:xfrm>
            <a:off x="5105400" y="3062288"/>
            <a:ext cx="4254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update()</a:t>
            </a:r>
            <a:endParaRPr lang="ru-RU" sz="2400">
              <a:effectLst>
                <a:outerShdw blurRad="38100" dist="38100" dir="2700000" algn="tl">
                  <a:srgbClr val="C0C0C0"/>
                </a:outerShdw>
              </a:effectLst>
              <a:latin typeface="Arial Narrow" pitchFamily="34" charset="0"/>
              <a:ea typeface="+mn-ea"/>
              <a:cs typeface="+mn-cs"/>
            </a:endParaRPr>
          </a:p>
        </p:txBody>
      </p:sp>
      <p:sp>
        <p:nvSpPr>
          <p:cNvPr id="19551" name="Line 98"/>
          <p:cNvSpPr>
            <a:spLocks noChangeShapeType="1"/>
          </p:cNvSpPr>
          <p:nvPr/>
        </p:nvSpPr>
        <p:spPr bwMode="auto">
          <a:xfrm flipH="1">
            <a:off x="4368800" y="3663950"/>
            <a:ext cx="333375" cy="412750"/>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52" name="Line 99"/>
          <p:cNvSpPr>
            <a:spLocks noChangeShapeType="1"/>
          </p:cNvSpPr>
          <p:nvPr/>
        </p:nvSpPr>
        <p:spPr bwMode="auto">
          <a:xfrm flipV="1">
            <a:off x="4702175" y="3259138"/>
            <a:ext cx="325438" cy="404812"/>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53" name="Rectangle 100"/>
          <p:cNvSpPr>
            <a:spLocks noChangeArrowheads="1"/>
          </p:cNvSpPr>
          <p:nvPr/>
        </p:nvSpPr>
        <p:spPr bwMode="auto">
          <a:xfrm>
            <a:off x="3681413" y="1466850"/>
            <a:ext cx="854075" cy="582613"/>
          </a:xfrm>
          <a:prstGeom prst="rect">
            <a:avLst/>
          </a:prstGeom>
          <a:solidFill>
            <a:srgbClr val="FFFFCC"/>
          </a:solidFill>
          <a:ln w="0">
            <a:solidFill>
              <a:srgbClr val="990033"/>
            </a:solidFill>
            <a:miter lim="800000"/>
            <a:headEnd/>
            <a:tailEnd/>
          </a:ln>
        </p:spPr>
        <p:txBody>
          <a:bodyPr/>
          <a:lstStyle/>
          <a:p>
            <a:endParaRPr lang="en-US"/>
          </a:p>
        </p:txBody>
      </p:sp>
      <p:sp>
        <p:nvSpPr>
          <p:cNvPr id="870501" name="Rectangle 101"/>
          <p:cNvSpPr>
            <a:spLocks noChangeArrowheads="1"/>
          </p:cNvSpPr>
          <p:nvPr/>
        </p:nvSpPr>
        <p:spPr bwMode="auto">
          <a:xfrm>
            <a:off x="3956050" y="1508125"/>
            <a:ext cx="29210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Order</a:t>
            </a:r>
            <a:endParaRPr lang="ru-RU" sz="2400">
              <a:effectLst>
                <a:outerShdw blurRad="38100" dist="38100" dir="2700000" algn="tl">
                  <a:srgbClr val="C0C0C0"/>
                </a:outerShdw>
              </a:effectLst>
              <a:latin typeface="Arial Narrow" pitchFamily="34" charset="0"/>
              <a:ea typeface="+mn-ea"/>
              <a:cs typeface="+mn-cs"/>
            </a:endParaRPr>
          </a:p>
        </p:txBody>
      </p:sp>
      <p:sp>
        <p:nvSpPr>
          <p:cNvPr id="19555" name="Rectangle 102"/>
          <p:cNvSpPr>
            <a:spLocks noChangeArrowheads="1"/>
          </p:cNvSpPr>
          <p:nvPr/>
        </p:nvSpPr>
        <p:spPr bwMode="auto">
          <a:xfrm>
            <a:off x="3681413" y="1674813"/>
            <a:ext cx="854075" cy="374650"/>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556" name="Rectangle 103"/>
          <p:cNvSpPr>
            <a:spLocks noChangeArrowheads="1"/>
          </p:cNvSpPr>
          <p:nvPr/>
        </p:nvSpPr>
        <p:spPr bwMode="auto">
          <a:xfrm>
            <a:off x="3681413" y="1909763"/>
            <a:ext cx="854075" cy="139700"/>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19557" name="Picture 10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9988" y="169386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58" name="Picture 10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9988" y="169386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59" name="Picture 10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9988" y="169386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507" name="Rectangle 107"/>
          <p:cNvSpPr>
            <a:spLocks noChangeArrowheads="1"/>
          </p:cNvSpPr>
          <p:nvPr/>
        </p:nvSpPr>
        <p:spPr bwMode="auto">
          <a:xfrm>
            <a:off x="3867150" y="1693863"/>
            <a:ext cx="55880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date : Date</a:t>
            </a:r>
            <a:endParaRPr lang="ru-RU" sz="2400">
              <a:effectLst>
                <a:outerShdw blurRad="38100" dist="38100" dir="2700000" algn="tl">
                  <a:srgbClr val="C0C0C0"/>
                </a:outerShdw>
              </a:effectLst>
              <a:latin typeface="Arial Narrow" pitchFamily="34" charset="0"/>
              <a:ea typeface="+mn-ea"/>
              <a:cs typeface="+mn-cs"/>
            </a:endParaRPr>
          </a:p>
        </p:txBody>
      </p:sp>
      <p:sp>
        <p:nvSpPr>
          <p:cNvPr id="19561" name="Line 108"/>
          <p:cNvSpPr>
            <a:spLocks noChangeShapeType="1"/>
          </p:cNvSpPr>
          <p:nvPr/>
        </p:nvSpPr>
        <p:spPr bwMode="auto">
          <a:xfrm flipH="1" flipV="1">
            <a:off x="4551363" y="1700213"/>
            <a:ext cx="741362" cy="0"/>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62" name="Line 109"/>
          <p:cNvSpPr>
            <a:spLocks noChangeShapeType="1"/>
          </p:cNvSpPr>
          <p:nvPr/>
        </p:nvSpPr>
        <p:spPr bwMode="auto">
          <a:xfrm>
            <a:off x="4140200" y="2060575"/>
            <a:ext cx="838200" cy="608013"/>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63" name="Rectangle 110"/>
          <p:cNvSpPr>
            <a:spLocks noChangeArrowheads="1"/>
          </p:cNvSpPr>
          <p:nvPr/>
        </p:nvSpPr>
        <p:spPr bwMode="auto">
          <a:xfrm>
            <a:off x="5311775" y="4046538"/>
            <a:ext cx="1120775" cy="1063625"/>
          </a:xfrm>
          <a:prstGeom prst="rect">
            <a:avLst/>
          </a:prstGeom>
          <a:solidFill>
            <a:srgbClr val="FFFFCC"/>
          </a:solidFill>
          <a:ln w="0">
            <a:solidFill>
              <a:srgbClr val="990033"/>
            </a:solidFill>
            <a:miter lim="800000"/>
            <a:headEnd/>
            <a:tailEnd/>
          </a:ln>
        </p:spPr>
        <p:txBody>
          <a:bodyPr/>
          <a:lstStyle/>
          <a:p>
            <a:endParaRPr lang="en-US"/>
          </a:p>
        </p:txBody>
      </p:sp>
      <p:sp>
        <p:nvSpPr>
          <p:cNvPr id="870511" name="Rectangle 111"/>
          <p:cNvSpPr>
            <a:spLocks noChangeArrowheads="1"/>
          </p:cNvSpPr>
          <p:nvPr/>
        </p:nvSpPr>
        <p:spPr bwMode="auto">
          <a:xfrm>
            <a:off x="5646738" y="4087813"/>
            <a:ext cx="39370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Product</a:t>
            </a:r>
            <a:endParaRPr lang="ru-RU" sz="2400">
              <a:effectLst>
                <a:outerShdw blurRad="38100" dist="38100" dir="2700000" algn="tl">
                  <a:srgbClr val="C0C0C0"/>
                </a:outerShdw>
              </a:effectLst>
              <a:latin typeface="Arial Narrow" pitchFamily="34" charset="0"/>
              <a:ea typeface="+mn-ea"/>
              <a:cs typeface="+mn-cs"/>
            </a:endParaRPr>
          </a:p>
        </p:txBody>
      </p:sp>
      <p:sp>
        <p:nvSpPr>
          <p:cNvPr id="19565" name="Rectangle 112"/>
          <p:cNvSpPr>
            <a:spLocks noChangeArrowheads="1"/>
          </p:cNvSpPr>
          <p:nvPr/>
        </p:nvSpPr>
        <p:spPr bwMode="auto">
          <a:xfrm>
            <a:off x="5311775" y="4254500"/>
            <a:ext cx="1120775" cy="855663"/>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566" name="Rectangle 113"/>
          <p:cNvSpPr>
            <a:spLocks noChangeArrowheads="1"/>
          </p:cNvSpPr>
          <p:nvPr/>
        </p:nvSpPr>
        <p:spPr bwMode="auto">
          <a:xfrm>
            <a:off x="5311775" y="4648200"/>
            <a:ext cx="1120775" cy="461963"/>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19567" name="Picture 1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2413" y="4273550"/>
            <a:ext cx="157162"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68" name="Picture 1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2413" y="4273550"/>
            <a:ext cx="157162"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69" name="Picture 1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2413" y="4273550"/>
            <a:ext cx="157162"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517" name="Rectangle 117"/>
          <p:cNvSpPr>
            <a:spLocks noChangeArrowheads="1"/>
          </p:cNvSpPr>
          <p:nvPr/>
        </p:nvSpPr>
        <p:spPr bwMode="auto">
          <a:xfrm>
            <a:off x="5489575" y="4273550"/>
            <a:ext cx="6794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name : String</a:t>
            </a:r>
            <a:endParaRPr lang="ru-RU" sz="2400">
              <a:effectLst>
                <a:outerShdw blurRad="38100" dist="38100" dir="2700000" algn="tl">
                  <a:srgbClr val="C0C0C0"/>
                </a:outerShdw>
              </a:effectLst>
              <a:latin typeface="Arial Narrow" pitchFamily="34" charset="0"/>
              <a:ea typeface="+mn-ea"/>
              <a:cs typeface="+mn-cs"/>
            </a:endParaRPr>
          </a:p>
        </p:txBody>
      </p:sp>
      <p:pic>
        <p:nvPicPr>
          <p:cNvPr id="19571" name="Picture 1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2413" y="443071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72" name="Picture 1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2413" y="443071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73" name="Picture 1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2413" y="4430713"/>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521" name="Rectangle 121"/>
          <p:cNvSpPr>
            <a:spLocks noChangeArrowheads="1"/>
          </p:cNvSpPr>
          <p:nvPr/>
        </p:nvSpPr>
        <p:spPr bwMode="auto">
          <a:xfrm>
            <a:off x="5489575" y="4430713"/>
            <a:ext cx="8064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price : Currency</a:t>
            </a:r>
            <a:endParaRPr lang="ru-RU" sz="2400">
              <a:effectLst>
                <a:outerShdw blurRad="38100" dist="38100" dir="2700000" algn="tl">
                  <a:srgbClr val="C0C0C0"/>
                </a:outerShdw>
              </a:effectLst>
              <a:latin typeface="Arial Narrow" pitchFamily="34" charset="0"/>
              <a:ea typeface="+mn-ea"/>
              <a:cs typeface="+mn-cs"/>
            </a:endParaRPr>
          </a:p>
        </p:txBody>
      </p:sp>
      <p:pic>
        <p:nvPicPr>
          <p:cNvPr id="19575" name="Picture 1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2413" y="4746625"/>
            <a:ext cx="157162"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76" name="Picture 1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2413" y="4746625"/>
            <a:ext cx="157162"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77" name="Picture 1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2413" y="4746625"/>
            <a:ext cx="157162" cy="14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525" name="Rectangle 125"/>
          <p:cNvSpPr>
            <a:spLocks noChangeArrowheads="1"/>
          </p:cNvSpPr>
          <p:nvPr/>
        </p:nvSpPr>
        <p:spPr bwMode="auto">
          <a:xfrm>
            <a:off x="5489575" y="4746625"/>
            <a:ext cx="5397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getName()</a:t>
            </a:r>
            <a:endParaRPr lang="ru-RU" sz="2400">
              <a:effectLst>
                <a:outerShdw blurRad="38100" dist="38100" dir="2700000" algn="tl">
                  <a:srgbClr val="C0C0C0"/>
                </a:outerShdw>
              </a:effectLst>
              <a:latin typeface="Arial Narrow" pitchFamily="34" charset="0"/>
              <a:ea typeface="+mn-ea"/>
              <a:cs typeface="+mn-cs"/>
            </a:endParaRPr>
          </a:p>
        </p:txBody>
      </p:sp>
      <p:pic>
        <p:nvPicPr>
          <p:cNvPr id="19579" name="Picture 12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2413" y="4903788"/>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80" name="Picture 12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2413" y="4903788"/>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81" name="Picture 1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2413" y="4903788"/>
            <a:ext cx="157162" cy="14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529" name="Rectangle 129"/>
          <p:cNvSpPr>
            <a:spLocks noChangeArrowheads="1"/>
          </p:cNvSpPr>
          <p:nvPr/>
        </p:nvSpPr>
        <p:spPr bwMode="auto">
          <a:xfrm>
            <a:off x="5489575" y="4903788"/>
            <a:ext cx="7302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updateName()</a:t>
            </a:r>
            <a:endParaRPr lang="ru-RU" sz="2400">
              <a:effectLst>
                <a:outerShdw blurRad="38100" dist="38100" dir="2700000" algn="tl">
                  <a:srgbClr val="C0C0C0"/>
                </a:outerShdw>
              </a:effectLst>
              <a:latin typeface="Arial Narrow" pitchFamily="34" charset="0"/>
              <a:ea typeface="+mn-ea"/>
              <a:cs typeface="+mn-cs"/>
            </a:endParaRPr>
          </a:p>
        </p:txBody>
      </p:sp>
      <p:sp>
        <p:nvSpPr>
          <p:cNvPr id="19583" name="Line 131"/>
          <p:cNvSpPr>
            <a:spLocks noChangeShapeType="1"/>
          </p:cNvSpPr>
          <p:nvPr/>
        </p:nvSpPr>
        <p:spPr bwMode="auto">
          <a:xfrm flipH="1" flipV="1">
            <a:off x="5851525" y="5110163"/>
            <a:ext cx="15875" cy="982662"/>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84" name="Line 132"/>
          <p:cNvSpPr>
            <a:spLocks noChangeShapeType="1"/>
          </p:cNvSpPr>
          <p:nvPr/>
        </p:nvSpPr>
        <p:spPr bwMode="auto">
          <a:xfrm>
            <a:off x="5518150" y="3652838"/>
            <a:ext cx="147638" cy="393700"/>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85" name="Line 133"/>
          <p:cNvSpPr>
            <a:spLocks noChangeShapeType="1"/>
          </p:cNvSpPr>
          <p:nvPr/>
        </p:nvSpPr>
        <p:spPr bwMode="auto">
          <a:xfrm flipH="1" flipV="1">
            <a:off x="5370513" y="3259138"/>
            <a:ext cx="147637" cy="393700"/>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86" name="Rectangle 134"/>
          <p:cNvSpPr>
            <a:spLocks noChangeArrowheads="1"/>
          </p:cNvSpPr>
          <p:nvPr/>
        </p:nvSpPr>
        <p:spPr bwMode="auto">
          <a:xfrm>
            <a:off x="5262563" y="1419225"/>
            <a:ext cx="1208087" cy="579438"/>
          </a:xfrm>
          <a:prstGeom prst="rect">
            <a:avLst/>
          </a:prstGeom>
          <a:solidFill>
            <a:srgbClr val="FFFFCC"/>
          </a:solidFill>
          <a:ln w="0">
            <a:solidFill>
              <a:srgbClr val="990033"/>
            </a:solidFill>
            <a:miter lim="800000"/>
            <a:headEnd/>
            <a:tailEnd/>
          </a:ln>
        </p:spPr>
        <p:txBody>
          <a:bodyPr/>
          <a:lstStyle/>
          <a:p>
            <a:endParaRPr lang="en-US"/>
          </a:p>
        </p:txBody>
      </p:sp>
      <p:sp>
        <p:nvSpPr>
          <p:cNvPr id="870535" name="Rectangle 135"/>
          <p:cNvSpPr>
            <a:spLocks noChangeArrowheads="1"/>
          </p:cNvSpPr>
          <p:nvPr/>
        </p:nvSpPr>
        <p:spPr bwMode="auto">
          <a:xfrm>
            <a:off x="5705475" y="1458913"/>
            <a:ext cx="2857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Sales</a:t>
            </a:r>
            <a:endParaRPr lang="ru-RU" sz="2400">
              <a:effectLst>
                <a:outerShdw blurRad="38100" dist="38100" dir="2700000" algn="tl">
                  <a:srgbClr val="C0C0C0"/>
                </a:outerShdw>
              </a:effectLst>
              <a:latin typeface="Arial Narrow" pitchFamily="34" charset="0"/>
              <a:ea typeface="+mn-ea"/>
              <a:cs typeface="+mn-cs"/>
            </a:endParaRPr>
          </a:p>
        </p:txBody>
      </p:sp>
      <p:sp>
        <p:nvSpPr>
          <p:cNvPr id="19588" name="Rectangle 136"/>
          <p:cNvSpPr>
            <a:spLocks noChangeArrowheads="1"/>
          </p:cNvSpPr>
          <p:nvPr/>
        </p:nvSpPr>
        <p:spPr bwMode="auto">
          <a:xfrm>
            <a:off x="5262563" y="1625600"/>
            <a:ext cx="1208087" cy="373063"/>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589" name="Rectangle 137"/>
          <p:cNvSpPr>
            <a:spLocks noChangeArrowheads="1"/>
          </p:cNvSpPr>
          <p:nvPr/>
        </p:nvSpPr>
        <p:spPr bwMode="auto">
          <a:xfrm>
            <a:off x="5262563" y="1862138"/>
            <a:ext cx="1208087" cy="136525"/>
          </a:xfrm>
          <a:prstGeom prst="rect">
            <a:avLst/>
          </a:prstGeom>
          <a:noFill/>
          <a:ln w="0">
            <a:solidFill>
              <a:srgbClr val="990033"/>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19590" name="Picture 13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2725" y="1644650"/>
            <a:ext cx="157163"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91" name="Picture 13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292725" y="1644650"/>
            <a:ext cx="157163"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92" name="Picture 14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2725" y="1644650"/>
            <a:ext cx="157163"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541" name="Rectangle 141"/>
          <p:cNvSpPr>
            <a:spLocks noChangeArrowheads="1"/>
          </p:cNvSpPr>
          <p:nvPr/>
        </p:nvSpPr>
        <p:spPr bwMode="auto">
          <a:xfrm>
            <a:off x="5449888" y="1644650"/>
            <a:ext cx="869950" cy="168275"/>
          </a:xfrm>
          <a:prstGeom prst="rect">
            <a:avLst/>
          </a:prstGeom>
          <a:noFill/>
          <a:ln w="9525">
            <a:noFill/>
            <a:miter lim="800000"/>
            <a:headEnd/>
            <a:tailEnd/>
          </a:ln>
        </p:spPr>
        <p:txBody>
          <a:bodyPr wrap="none" lIns="0" tIns="0" rIns="0" bIns="0">
            <a:spAutoFit/>
          </a:bodyPr>
          <a:lstStyle/>
          <a:p>
            <a:pPr>
              <a:defRPr/>
            </a:pPr>
            <a:r>
              <a:rPr lang="ru-RU" sz="1100">
                <a:solidFill>
                  <a:srgbClr val="000000"/>
                </a:solidFill>
                <a:latin typeface="Arial Narrow" pitchFamily="34" charset="0"/>
                <a:ea typeface="+mn-ea"/>
                <a:cs typeface="+mn-cs"/>
              </a:rPr>
              <a:t>product : Product</a:t>
            </a:r>
            <a:endParaRPr lang="ru-RU" sz="2400">
              <a:effectLst>
                <a:outerShdw blurRad="38100" dist="38100" dir="2700000" algn="tl">
                  <a:srgbClr val="C0C0C0"/>
                </a:outerShdw>
              </a:effectLst>
              <a:latin typeface="Arial Narrow" pitchFamily="34" charset="0"/>
              <a:ea typeface="+mn-ea"/>
              <a:cs typeface="+mn-cs"/>
            </a:endParaRPr>
          </a:p>
        </p:txBody>
      </p:sp>
      <p:sp>
        <p:nvSpPr>
          <p:cNvPr id="19594" name="Line 142"/>
          <p:cNvSpPr>
            <a:spLocks noChangeShapeType="1"/>
          </p:cNvSpPr>
          <p:nvPr/>
        </p:nvSpPr>
        <p:spPr bwMode="auto">
          <a:xfrm flipV="1">
            <a:off x="5567363" y="1998663"/>
            <a:ext cx="157162" cy="334962"/>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95" name="Line 143"/>
          <p:cNvSpPr>
            <a:spLocks noChangeShapeType="1"/>
          </p:cNvSpPr>
          <p:nvPr/>
        </p:nvSpPr>
        <p:spPr bwMode="auto">
          <a:xfrm flipH="1">
            <a:off x="5410200" y="2333625"/>
            <a:ext cx="157163" cy="334963"/>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96" name="Line 146"/>
          <p:cNvSpPr>
            <a:spLocks noChangeShapeType="1"/>
          </p:cNvSpPr>
          <p:nvPr/>
        </p:nvSpPr>
        <p:spPr bwMode="auto">
          <a:xfrm flipH="1" flipV="1">
            <a:off x="2916238" y="1700213"/>
            <a:ext cx="741362" cy="0"/>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97" name="Line 147"/>
          <p:cNvSpPr>
            <a:spLocks noChangeShapeType="1"/>
          </p:cNvSpPr>
          <p:nvPr/>
        </p:nvSpPr>
        <p:spPr bwMode="auto">
          <a:xfrm flipH="1" flipV="1">
            <a:off x="2484438" y="2095500"/>
            <a:ext cx="215900" cy="612775"/>
          </a:xfrm>
          <a:prstGeom prst="line">
            <a:avLst/>
          </a:prstGeom>
          <a:noFill/>
          <a:ln w="0">
            <a:solidFill>
              <a:srgbClr val="990033"/>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1042988" y="622300"/>
            <a:ext cx="7993062" cy="719138"/>
          </a:xfrm>
        </p:spPr>
        <p:txBody>
          <a:bodyPr/>
          <a:lstStyle/>
          <a:p>
            <a:pPr eaLnBrk="1" hangingPunct="1">
              <a:defRPr/>
            </a:pPr>
            <a:r>
              <a:rPr lang="ru-RU" smtClean="0">
                <a:latin typeface="Arial Narrow" charset="0"/>
                <a:cs typeface="+mj-cs"/>
              </a:rPr>
              <a:t>Примеры ограничений на множество обобщения </a:t>
            </a:r>
          </a:p>
        </p:txBody>
      </p:sp>
      <p:pic>
        <p:nvPicPr>
          <p:cNvPr id="60418" name="Picture 5" descr="Рис_04_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1916113"/>
            <a:ext cx="6049962" cy="460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026"/>
          <p:cNvSpPr>
            <a:spLocks noGrp="1" noChangeArrowheads="1"/>
          </p:cNvSpPr>
          <p:nvPr>
            <p:ph type="title"/>
          </p:nvPr>
        </p:nvSpPr>
        <p:spPr/>
        <p:txBody>
          <a:bodyPr/>
          <a:lstStyle/>
          <a:p>
            <a:pPr eaLnBrk="1" hangingPunct="1">
              <a:defRPr/>
            </a:pPr>
            <a:r>
              <a:rPr lang="ru-RU" smtClean="0">
                <a:latin typeface="Arial Narrow" charset="0"/>
                <a:cs typeface="+mj-cs"/>
              </a:rPr>
              <a:t>Агрегация </a:t>
            </a:r>
            <a:r>
              <a:rPr lang="ru-RU" i="1" smtClean="0">
                <a:latin typeface="Arial Narrow" charset="0"/>
                <a:cs typeface="+mj-cs"/>
              </a:rPr>
              <a:t>(aggregation)</a:t>
            </a:r>
          </a:p>
        </p:txBody>
      </p:sp>
      <p:sp>
        <p:nvSpPr>
          <p:cNvPr id="47107" name="Rectangle 1027"/>
          <p:cNvSpPr>
            <a:spLocks noGrp="1" noChangeArrowheads="1"/>
          </p:cNvSpPr>
          <p:nvPr>
            <p:ph type="body" idx="1"/>
          </p:nvPr>
        </p:nvSpPr>
        <p:spPr>
          <a:xfrm>
            <a:off x="251520" y="1557338"/>
            <a:ext cx="8857555" cy="1943100"/>
          </a:xfrm>
        </p:spPr>
        <p:txBody>
          <a:bodyPr/>
          <a:lstStyle/>
          <a:p>
            <a:pPr eaLnBrk="1" hangingPunct="1">
              <a:defRPr/>
            </a:pPr>
            <a:r>
              <a:rPr lang="ru-RU" dirty="0" smtClean="0">
                <a:latin typeface="Arial Narrow" charset="0"/>
                <a:cs typeface="+mn-cs"/>
              </a:rPr>
              <a:t>– </a:t>
            </a:r>
            <a:r>
              <a:rPr lang="ru-RU" sz="2800" dirty="0" smtClean="0">
                <a:latin typeface="Arial Narrow" charset="0"/>
                <a:cs typeface="+mn-cs"/>
              </a:rPr>
              <a:t>направленное отношение между двумя классами, когда один из классов представляет собой некоторую сущность, которая включает в себя в качестве составных частей другие сущности</a:t>
            </a:r>
          </a:p>
        </p:txBody>
      </p:sp>
      <p:pic>
        <p:nvPicPr>
          <p:cNvPr id="61443" name="Picture 1028" descr="Рис_04_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4077072"/>
            <a:ext cx="8496944" cy="1847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971550" y="549275"/>
            <a:ext cx="7875588" cy="582613"/>
          </a:xfrm>
        </p:spPr>
        <p:txBody>
          <a:bodyPr/>
          <a:lstStyle/>
          <a:p>
            <a:pPr eaLnBrk="1" hangingPunct="1">
              <a:defRPr/>
            </a:pPr>
            <a:r>
              <a:rPr lang="ru-RU" smtClean="0">
                <a:latin typeface="Arial Narrow" charset="0"/>
                <a:cs typeface="+mj-cs"/>
              </a:rPr>
              <a:t>Пример отношения агрегации</a:t>
            </a:r>
            <a:endParaRPr lang="en-US" smtClean="0">
              <a:latin typeface="Arial Narrow" charset="0"/>
              <a:cs typeface="+mj-cs"/>
            </a:endParaRPr>
          </a:p>
        </p:txBody>
      </p:sp>
      <p:pic>
        <p:nvPicPr>
          <p:cNvPr id="64514" name="Picture 4" descr="Рис_04_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930400"/>
            <a:ext cx="8314953" cy="3730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defRPr/>
            </a:pPr>
            <a:r>
              <a:rPr lang="ru-RU" smtClean="0">
                <a:latin typeface="Arial Narrow" charset="0"/>
                <a:cs typeface="+mj-cs"/>
              </a:rPr>
              <a:t>Композиция </a:t>
            </a:r>
            <a:r>
              <a:rPr lang="ru-RU" i="1" smtClean="0">
                <a:latin typeface="Arial Narrow" charset="0"/>
                <a:cs typeface="+mj-cs"/>
              </a:rPr>
              <a:t>(composition)</a:t>
            </a:r>
          </a:p>
        </p:txBody>
      </p:sp>
      <p:sp>
        <p:nvSpPr>
          <p:cNvPr id="49155" name="Rectangle 3"/>
          <p:cNvSpPr>
            <a:spLocks noGrp="1" noChangeArrowheads="1"/>
          </p:cNvSpPr>
          <p:nvPr>
            <p:ph type="body" idx="1"/>
          </p:nvPr>
        </p:nvSpPr>
        <p:spPr>
          <a:xfrm>
            <a:off x="251520" y="1485900"/>
            <a:ext cx="8857555" cy="1943100"/>
          </a:xfrm>
        </p:spPr>
        <p:txBody>
          <a:bodyPr/>
          <a:lstStyle/>
          <a:p>
            <a:pPr eaLnBrk="1" hangingPunct="1">
              <a:defRPr/>
            </a:pPr>
            <a:r>
              <a:rPr lang="ru-RU" dirty="0" smtClean="0">
                <a:latin typeface="Arial Narrow" charset="0"/>
                <a:cs typeface="+mn-cs"/>
              </a:rPr>
              <a:t>или </a:t>
            </a:r>
            <a:r>
              <a:rPr lang="ru-RU" i="1" dirty="0" smtClean="0">
                <a:latin typeface="Arial Narrow" charset="0"/>
                <a:cs typeface="+mn-cs"/>
              </a:rPr>
              <a:t>композитная агрегация</a:t>
            </a:r>
            <a:r>
              <a:rPr lang="ru-RU" dirty="0" smtClean="0">
                <a:latin typeface="Arial Narrow" charset="0"/>
                <a:cs typeface="+mn-cs"/>
              </a:rPr>
              <a:t> предназначена для спецификации более сильной формы отношения "часть-целое", при которой с уничтожением объекта класса-контейнера уничтожаются и все объекты, являющимися его составными частями. </a:t>
            </a:r>
          </a:p>
        </p:txBody>
      </p:sp>
      <p:pic>
        <p:nvPicPr>
          <p:cNvPr id="65539" name="Picture 4" descr="Рис_04_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4077072"/>
            <a:ext cx="8280920" cy="2160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68313" y="671513"/>
            <a:ext cx="8064500" cy="885825"/>
          </a:xfrm>
        </p:spPr>
        <p:txBody>
          <a:bodyPr/>
          <a:lstStyle/>
          <a:p>
            <a:pPr eaLnBrk="1" hangingPunct="1">
              <a:defRPr/>
            </a:pPr>
            <a:r>
              <a:rPr lang="ru-RU" dirty="0" smtClean="0">
                <a:latin typeface="Arial Narrow" charset="0"/>
                <a:cs typeface="+mj-cs"/>
              </a:rPr>
              <a:t>Пример отношения композиции</a:t>
            </a:r>
            <a:endParaRPr lang="en-US" dirty="0" smtClean="0">
              <a:latin typeface="Arial Narrow" charset="0"/>
              <a:cs typeface="+mj-cs"/>
            </a:endParaRPr>
          </a:p>
        </p:txBody>
      </p:sp>
      <p:pic>
        <p:nvPicPr>
          <p:cNvPr id="66562" name="Picture 4" descr="Рис_04_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3" y="1557338"/>
            <a:ext cx="8064500" cy="456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5" name="Picture 2" descr="CL_4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1125538"/>
            <a:ext cx="5688013" cy="561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03" name="Rectangle 3"/>
          <p:cNvSpPr>
            <a:spLocks noGrp="1" noChangeArrowheads="1"/>
          </p:cNvSpPr>
          <p:nvPr>
            <p:ph type="title"/>
          </p:nvPr>
        </p:nvSpPr>
        <p:spPr>
          <a:xfrm>
            <a:off x="250825" y="260350"/>
            <a:ext cx="8166100" cy="665163"/>
          </a:xfrm>
        </p:spPr>
        <p:txBody>
          <a:bodyPr/>
          <a:lstStyle/>
          <a:p>
            <a:pPr eaLnBrk="1" hangingPunct="1">
              <a:defRPr/>
            </a:pPr>
            <a:r>
              <a:rPr lang="ru-RU" dirty="0" smtClean="0">
                <a:latin typeface="Arial Narrow" charset="0"/>
                <a:cs typeface="+mj-cs"/>
              </a:rPr>
              <a:t>Варианты обозначения композиции</a:t>
            </a:r>
            <a:endParaRPr lang="en-US" dirty="0" smtClean="0">
              <a:latin typeface="Arial Narrow" charset="0"/>
              <a:cs typeface="+mj-cs"/>
            </a:endParaRPr>
          </a:p>
        </p:txBody>
      </p:sp>
      <p:pic>
        <p:nvPicPr>
          <p:cNvPr id="67587" name="Picture 4" descr="CL_4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2276475"/>
            <a:ext cx="2965450"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defRPr/>
            </a:pPr>
            <a:r>
              <a:rPr lang="ru-RU" smtClean="0">
                <a:cs typeface="+mj-cs"/>
              </a:rPr>
              <a:t>Отношение зависимости</a:t>
            </a:r>
          </a:p>
        </p:txBody>
      </p:sp>
      <p:pic>
        <p:nvPicPr>
          <p:cNvPr id="5018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1341438"/>
            <a:ext cx="8785225" cy="448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defRPr/>
            </a:pPr>
            <a:r>
              <a:rPr lang="ru-RU" smtClean="0">
                <a:latin typeface="Arial Narrow" charset="0"/>
                <a:cs typeface="+mj-cs"/>
              </a:rPr>
              <a:t>Интерфейс </a:t>
            </a:r>
            <a:r>
              <a:rPr lang="ru-RU" i="1" smtClean="0">
                <a:latin typeface="Arial Narrow" charset="0"/>
                <a:cs typeface="+mj-cs"/>
              </a:rPr>
              <a:t>(interface)</a:t>
            </a:r>
          </a:p>
        </p:txBody>
      </p:sp>
      <p:sp>
        <p:nvSpPr>
          <p:cNvPr id="52227" name="Rectangle 3"/>
          <p:cNvSpPr>
            <a:spLocks noGrp="1" noChangeArrowheads="1"/>
          </p:cNvSpPr>
          <p:nvPr>
            <p:ph type="body" idx="1"/>
          </p:nvPr>
        </p:nvSpPr>
        <p:spPr>
          <a:xfrm>
            <a:off x="179512" y="1485900"/>
            <a:ext cx="8929563" cy="790575"/>
          </a:xfrm>
        </p:spPr>
        <p:txBody>
          <a:bodyPr/>
          <a:lstStyle/>
          <a:p>
            <a:pPr eaLnBrk="1" hangingPunct="1">
              <a:lnSpc>
                <a:spcPct val="90000"/>
              </a:lnSpc>
              <a:defRPr/>
            </a:pPr>
            <a:r>
              <a:rPr lang="ru-RU" dirty="0" smtClean="0">
                <a:latin typeface="Arial Narrow" charset="0"/>
                <a:cs typeface="+mn-cs"/>
              </a:rPr>
              <a:t>– вид класса, который представляет собой объявление множества общедоступных характеристик и обязанностей. </a:t>
            </a:r>
          </a:p>
        </p:txBody>
      </p:sp>
      <p:pic>
        <p:nvPicPr>
          <p:cNvPr id="70659" name="Picture 4" descr="Рис_04_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50" y="3181350"/>
            <a:ext cx="6480175"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660" name="Picture 5" descr="Рис_04_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088" y="5335588"/>
            <a:ext cx="7488237" cy="111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2" name="Rectangle 4"/>
          <p:cNvSpPr>
            <a:spLocks noGrp="1" noChangeArrowheads="1"/>
          </p:cNvSpPr>
          <p:nvPr>
            <p:ph type="title"/>
          </p:nvPr>
        </p:nvSpPr>
        <p:spPr>
          <a:xfrm>
            <a:off x="179388" y="277813"/>
            <a:ext cx="8640762" cy="1139825"/>
          </a:xfrm>
        </p:spPr>
        <p:txBody>
          <a:bodyPr/>
          <a:lstStyle/>
          <a:p>
            <a:pPr eaLnBrk="1" hangingPunct="1">
              <a:defRPr/>
            </a:pPr>
            <a:r>
              <a:rPr lang="ru-RU" sz="4000" dirty="0" smtClean="0">
                <a:cs typeface="+mj-cs"/>
              </a:rPr>
              <a:t>МОДЕЛИРОВАНИЕ ИНТЕРФЕЙСОВ</a:t>
            </a:r>
          </a:p>
        </p:txBody>
      </p:sp>
      <p:pic>
        <p:nvPicPr>
          <p:cNvPr id="27853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350" y="1741488"/>
            <a:ext cx="7200900" cy="3833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100013"/>
            <a:ext cx="8229600" cy="1139826"/>
          </a:xfrm>
        </p:spPr>
        <p:txBody>
          <a:bodyPr/>
          <a:lstStyle/>
          <a:p>
            <a:pPr eaLnBrk="1" hangingPunct="1">
              <a:defRPr/>
            </a:pPr>
            <a:r>
              <a:rPr lang="ru-RU" dirty="0" smtClean="0">
                <a:latin typeface="Arial Narrow" charset="0"/>
                <a:cs typeface="+mj-cs"/>
              </a:rPr>
              <a:t>Квалификатор </a:t>
            </a:r>
            <a:r>
              <a:rPr lang="ru-RU" i="1" dirty="0" smtClean="0">
                <a:latin typeface="Arial Narrow" charset="0"/>
                <a:cs typeface="+mj-cs"/>
              </a:rPr>
              <a:t>(</a:t>
            </a:r>
            <a:r>
              <a:rPr lang="ru-RU" i="1" dirty="0" err="1" smtClean="0">
                <a:latin typeface="Arial Narrow" charset="0"/>
                <a:cs typeface="+mj-cs"/>
              </a:rPr>
              <a:t>qualifier</a:t>
            </a:r>
            <a:r>
              <a:rPr lang="ru-RU" i="1" dirty="0" smtClean="0">
                <a:latin typeface="Arial Narrow" charset="0"/>
                <a:cs typeface="+mj-cs"/>
              </a:rPr>
              <a:t>)</a:t>
            </a:r>
          </a:p>
        </p:txBody>
      </p:sp>
      <p:sp>
        <p:nvSpPr>
          <p:cNvPr id="54275" name="Rectangle 3"/>
          <p:cNvSpPr>
            <a:spLocks noGrp="1" noChangeArrowheads="1"/>
          </p:cNvSpPr>
          <p:nvPr>
            <p:ph type="body" idx="1"/>
          </p:nvPr>
        </p:nvSpPr>
        <p:spPr>
          <a:xfrm>
            <a:off x="107504" y="836613"/>
            <a:ext cx="8856984" cy="1222375"/>
          </a:xfrm>
        </p:spPr>
        <p:txBody>
          <a:bodyPr/>
          <a:lstStyle/>
          <a:p>
            <a:pPr eaLnBrk="1" hangingPunct="1">
              <a:defRPr/>
            </a:pPr>
            <a:r>
              <a:rPr lang="ru-RU" i="1" dirty="0" smtClean="0">
                <a:latin typeface="Arial Narrow" charset="0"/>
                <a:cs typeface="+mn-cs"/>
              </a:rPr>
              <a:t>Квалификатор</a:t>
            </a:r>
            <a:r>
              <a:rPr lang="ru-RU" dirty="0" smtClean="0">
                <a:latin typeface="Arial Narrow" charset="0"/>
                <a:cs typeface="+mn-cs"/>
              </a:rPr>
              <a:t> (</a:t>
            </a:r>
            <a:r>
              <a:rPr lang="ru-RU" dirty="0" err="1" smtClean="0">
                <a:latin typeface="Arial Narrow" charset="0"/>
                <a:cs typeface="+mn-cs"/>
              </a:rPr>
              <a:t>qualifier</a:t>
            </a:r>
            <a:r>
              <a:rPr lang="ru-RU" dirty="0" smtClean="0">
                <a:latin typeface="Arial Narrow" charset="0"/>
                <a:cs typeface="+mn-cs"/>
              </a:rPr>
              <a:t>) объявляет разбиение множества ассоциированных экземпляров относительно экземпляра на квалифицированном конце ассоциации </a:t>
            </a:r>
          </a:p>
        </p:txBody>
      </p:sp>
      <p:pic>
        <p:nvPicPr>
          <p:cNvPr id="73731" name="Picture 4" descr="Рис_04_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50" y="3284538"/>
            <a:ext cx="7634288" cy="324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defRPr/>
            </a:pPr>
            <a:r>
              <a:rPr lang="ru-RU" sz="4000" smtClean="0">
                <a:cs typeface="+mj-cs"/>
              </a:rPr>
              <a:t>ПРИМЕНЕНИЕ ДИАГРАММЫ КЛАССОВ</a:t>
            </a:r>
          </a:p>
        </p:txBody>
      </p:sp>
      <p:sp>
        <p:nvSpPr>
          <p:cNvPr id="64515" name="Rectangle 3"/>
          <p:cNvSpPr>
            <a:spLocks noGrp="1" noChangeArrowheads="1"/>
          </p:cNvSpPr>
          <p:nvPr>
            <p:ph type="body" idx="1"/>
          </p:nvPr>
        </p:nvSpPr>
        <p:spPr>
          <a:xfrm>
            <a:off x="457200" y="1600200"/>
            <a:ext cx="8229600" cy="4924425"/>
          </a:xfrm>
        </p:spPr>
        <p:txBody>
          <a:bodyPr/>
          <a:lstStyle/>
          <a:p>
            <a:pPr eaLnBrk="1" hangingPunct="1">
              <a:lnSpc>
                <a:spcPct val="90000"/>
              </a:lnSpc>
              <a:defRPr/>
            </a:pPr>
            <a:r>
              <a:rPr lang="ru-RU" sz="2400" b="1" dirty="0" smtClean="0">
                <a:solidFill>
                  <a:srgbClr val="0000FF"/>
                </a:solidFill>
                <a:cs typeface="+mn-cs"/>
              </a:rPr>
              <a:t>моделирование словаря системы</a:t>
            </a:r>
            <a:r>
              <a:rPr lang="ru-RU" sz="2400" dirty="0">
                <a:cs typeface="+mn-cs"/>
              </a:rPr>
              <a:t> </a:t>
            </a:r>
            <a:r>
              <a:rPr lang="ru-RU" sz="2400" dirty="0" smtClean="0">
                <a:cs typeface="+mn-cs"/>
              </a:rPr>
              <a:t>–  предполагает принятие решения о том, какие абстракции являются частью системы, и их идентификация </a:t>
            </a:r>
          </a:p>
          <a:p>
            <a:pPr eaLnBrk="1" hangingPunct="1">
              <a:lnSpc>
                <a:spcPct val="90000"/>
              </a:lnSpc>
              <a:defRPr/>
            </a:pPr>
            <a:r>
              <a:rPr lang="ru-RU" sz="2400" b="1" dirty="0" smtClean="0">
                <a:solidFill>
                  <a:srgbClr val="0000FF"/>
                </a:solidFill>
                <a:cs typeface="+mn-cs"/>
              </a:rPr>
              <a:t>моделирование простых коопераций</a:t>
            </a:r>
            <a:r>
              <a:rPr lang="ru-RU" sz="2400" dirty="0">
                <a:cs typeface="+mn-cs"/>
              </a:rPr>
              <a:t> </a:t>
            </a:r>
            <a:r>
              <a:rPr lang="ru-RU" sz="2400" dirty="0" smtClean="0">
                <a:cs typeface="+mn-cs"/>
              </a:rPr>
              <a:t>-  сообществ классов, интерфейсов и других элементов, работающих совместно для обеспечения некоторого кооперативного поведения</a:t>
            </a:r>
          </a:p>
          <a:p>
            <a:pPr eaLnBrk="1" hangingPunct="1">
              <a:lnSpc>
                <a:spcPct val="90000"/>
              </a:lnSpc>
              <a:defRPr/>
            </a:pPr>
            <a:r>
              <a:rPr lang="ru-RU" sz="2400" b="1" dirty="0" smtClean="0">
                <a:solidFill>
                  <a:srgbClr val="0000FF"/>
                </a:solidFill>
                <a:cs typeface="+mn-cs"/>
              </a:rPr>
              <a:t>визуализация и спецификация</a:t>
            </a:r>
            <a:r>
              <a:rPr lang="ru-RU" sz="2400" dirty="0" smtClean="0">
                <a:cs typeface="+mn-cs"/>
              </a:rPr>
              <a:t> классов и отношений между ними</a:t>
            </a:r>
          </a:p>
          <a:p>
            <a:pPr eaLnBrk="1" hangingPunct="1">
              <a:lnSpc>
                <a:spcPct val="90000"/>
              </a:lnSpc>
              <a:defRPr/>
            </a:pPr>
            <a:r>
              <a:rPr lang="ru-RU" sz="2400" b="1" dirty="0" smtClean="0">
                <a:solidFill>
                  <a:srgbClr val="0000FF"/>
                </a:solidFill>
                <a:cs typeface="+mn-cs"/>
              </a:rPr>
              <a:t>моделирование логической схемы базы данных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26988"/>
            <a:ext cx="8229600" cy="1139826"/>
          </a:xfrm>
        </p:spPr>
        <p:txBody>
          <a:bodyPr/>
          <a:lstStyle/>
          <a:p>
            <a:pPr eaLnBrk="1" hangingPunct="1">
              <a:defRPr/>
            </a:pPr>
            <a:r>
              <a:rPr lang="ru-RU" dirty="0" smtClean="0">
                <a:latin typeface="Arial Narrow" charset="0"/>
                <a:cs typeface="+mj-cs"/>
              </a:rPr>
              <a:t>Шаблон </a:t>
            </a:r>
            <a:r>
              <a:rPr lang="ru-RU" i="1" dirty="0" smtClean="0">
                <a:latin typeface="Arial Narrow" charset="0"/>
                <a:cs typeface="+mj-cs"/>
              </a:rPr>
              <a:t>(</a:t>
            </a:r>
            <a:r>
              <a:rPr lang="ru-RU" i="1" dirty="0" err="1" smtClean="0">
                <a:latin typeface="Arial Narrow" charset="0"/>
                <a:cs typeface="+mj-cs"/>
              </a:rPr>
              <a:t>template</a:t>
            </a:r>
            <a:r>
              <a:rPr lang="ru-RU" i="1" dirty="0" smtClean="0">
                <a:latin typeface="Arial Narrow" charset="0"/>
                <a:cs typeface="+mj-cs"/>
              </a:rPr>
              <a:t>)</a:t>
            </a:r>
          </a:p>
        </p:txBody>
      </p:sp>
      <p:sp>
        <p:nvSpPr>
          <p:cNvPr id="55299" name="Rectangle 3"/>
          <p:cNvSpPr>
            <a:spLocks noGrp="1" noChangeArrowheads="1"/>
          </p:cNvSpPr>
          <p:nvPr>
            <p:ph type="body" idx="1"/>
          </p:nvPr>
        </p:nvSpPr>
        <p:spPr>
          <a:xfrm>
            <a:off x="251520" y="1125538"/>
            <a:ext cx="8640960" cy="790575"/>
          </a:xfrm>
        </p:spPr>
        <p:txBody>
          <a:bodyPr/>
          <a:lstStyle/>
          <a:p>
            <a:pPr eaLnBrk="1" hangingPunct="1">
              <a:lnSpc>
                <a:spcPct val="90000"/>
              </a:lnSpc>
              <a:defRPr/>
            </a:pPr>
            <a:r>
              <a:rPr lang="ru-RU" dirty="0" smtClean="0">
                <a:latin typeface="Arial Narrow" charset="0"/>
                <a:cs typeface="+mn-cs"/>
              </a:rPr>
              <a:t>– классификатор, который в своем описании имеет несколько формальных параметров</a:t>
            </a:r>
          </a:p>
        </p:txBody>
      </p:sp>
      <p:pic>
        <p:nvPicPr>
          <p:cNvPr id="74755" name="Picture 4" descr="Рис_04_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775" y="2279650"/>
            <a:ext cx="6399213" cy="438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defRPr/>
            </a:pPr>
            <a:r>
              <a:rPr lang="ru-RU" smtClean="0">
                <a:cs typeface="+mj-cs"/>
              </a:rPr>
              <a:t>ДИАГРАММА КЛАССОВ</a:t>
            </a:r>
          </a:p>
        </p:txBody>
      </p:sp>
      <p:pic>
        <p:nvPicPr>
          <p:cNvPr id="7577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450" y="981075"/>
            <a:ext cx="7632700" cy="6265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4" name="Rectangle 4"/>
          <p:cNvSpPr>
            <a:spLocks noGrp="1" noChangeArrowheads="1"/>
          </p:cNvSpPr>
          <p:nvPr>
            <p:ph type="title"/>
          </p:nvPr>
        </p:nvSpPr>
        <p:spPr/>
        <p:txBody>
          <a:bodyPr/>
          <a:lstStyle/>
          <a:p>
            <a:pPr eaLnBrk="1" hangingPunct="1">
              <a:defRPr/>
            </a:pPr>
            <a:r>
              <a:rPr lang="ru-RU" sz="4000" smtClean="0">
                <a:cs typeface="+mj-cs"/>
              </a:rPr>
              <a:t>МОДЕЛИРОВАНИЕ БАЗ ДАННЫХ</a:t>
            </a:r>
          </a:p>
        </p:txBody>
      </p:sp>
      <p:pic>
        <p:nvPicPr>
          <p:cNvPr id="27648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988" y="2460625"/>
            <a:ext cx="6697662" cy="3706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body" idx="1"/>
          </p:nvPr>
        </p:nvSpPr>
        <p:spPr>
          <a:xfrm>
            <a:off x="4643438" y="1504950"/>
            <a:ext cx="4392612" cy="5113338"/>
          </a:xfrm>
        </p:spPr>
        <p:txBody>
          <a:bodyPr/>
          <a:lstStyle/>
          <a:p>
            <a:pPr eaLnBrk="1" hangingPunct="1">
              <a:lnSpc>
                <a:spcPct val="90000"/>
              </a:lnSpc>
              <a:defRPr/>
            </a:pPr>
            <a:r>
              <a:rPr lang="ru-RU" sz="2400" dirty="0" smtClean="0">
                <a:solidFill>
                  <a:schemeClr val="tx2"/>
                </a:solidFill>
                <a:latin typeface="Arial Narrow" charset="0"/>
                <a:cs typeface="+mn-cs"/>
              </a:rPr>
              <a:t>Управляющий класс</a:t>
            </a:r>
            <a:r>
              <a:rPr lang="ru-RU" sz="2400" dirty="0" smtClean="0">
                <a:latin typeface="Arial Narrow" charset="0"/>
                <a:cs typeface="+mn-cs"/>
              </a:rPr>
              <a:t> отвечает за координацию действий других классов. Этому классу посылают мало сообщений, а он рассылает много сообщений</a:t>
            </a:r>
            <a:endParaRPr lang="ru-RU" sz="2400" dirty="0" smtClean="0">
              <a:solidFill>
                <a:schemeClr val="tx2"/>
              </a:solidFill>
              <a:latin typeface="Arial Narrow" charset="0"/>
              <a:cs typeface="+mn-cs"/>
            </a:endParaRPr>
          </a:p>
          <a:p>
            <a:pPr eaLnBrk="1" hangingPunct="1">
              <a:lnSpc>
                <a:spcPct val="90000"/>
              </a:lnSpc>
              <a:defRPr/>
            </a:pPr>
            <a:r>
              <a:rPr lang="ru-RU" sz="2400" dirty="0" smtClean="0">
                <a:solidFill>
                  <a:schemeClr val="tx2"/>
                </a:solidFill>
                <a:latin typeface="Arial Narrow" charset="0"/>
                <a:cs typeface="+mn-cs"/>
              </a:rPr>
              <a:t>Граничный класс</a:t>
            </a:r>
            <a:r>
              <a:rPr lang="ru-RU" sz="2400" dirty="0" smtClean="0">
                <a:latin typeface="Arial Narrow" charset="0"/>
                <a:cs typeface="+mn-cs"/>
              </a:rPr>
              <a:t> располагается на границе системы с внешней средой</a:t>
            </a:r>
            <a:r>
              <a:rPr lang="ru-RU" dirty="0" smtClean="0">
                <a:latin typeface="Arial Narrow" charset="0"/>
                <a:cs typeface="+mn-cs"/>
              </a:rPr>
              <a:t>.</a:t>
            </a:r>
          </a:p>
          <a:p>
            <a:pPr eaLnBrk="1" hangingPunct="1">
              <a:lnSpc>
                <a:spcPct val="90000"/>
              </a:lnSpc>
              <a:defRPr/>
            </a:pPr>
            <a:endParaRPr lang="ru-RU" dirty="0" smtClean="0">
              <a:solidFill>
                <a:schemeClr val="tx2"/>
              </a:solidFill>
              <a:latin typeface="Arial Narrow" charset="0"/>
              <a:cs typeface="+mn-cs"/>
            </a:endParaRPr>
          </a:p>
          <a:p>
            <a:pPr eaLnBrk="1" hangingPunct="1">
              <a:lnSpc>
                <a:spcPct val="90000"/>
              </a:lnSpc>
              <a:defRPr/>
            </a:pPr>
            <a:r>
              <a:rPr lang="ru-RU" sz="2400" dirty="0" smtClean="0">
                <a:solidFill>
                  <a:schemeClr val="tx2"/>
                </a:solidFill>
                <a:latin typeface="Arial Narrow" charset="0"/>
                <a:cs typeface="+mn-cs"/>
              </a:rPr>
              <a:t>Класс-сущность</a:t>
            </a:r>
            <a:r>
              <a:rPr lang="ru-RU" sz="2400" dirty="0" smtClean="0">
                <a:latin typeface="Arial Narrow" charset="0"/>
                <a:cs typeface="+mn-cs"/>
              </a:rPr>
              <a:t> содержит информацию, которая хранится постоянно и не уничтожается с выключением системы</a:t>
            </a:r>
            <a:endParaRPr lang="en-US" sz="2400" dirty="0" smtClean="0">
              <a:latin typeface="Arial Narrow" charset="0"/>
              <a:cs typeface="+mn-cs"/>
            </a:endParaRPr>
          </a:p>
        </p:txBody>
      </p:sp>
      <p:pic>
        <p:nvPicPr>
          <p:cNvPr id="79874" name="Picture 3" descr="UML_Cl_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1557338"/>
            <a:ext cx="429895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2" name="Rectangle 4"/>
          <p:cNvSpPr>
            <a:spLocks noGrp="1" noChangeArrowheads="1"/>
          </p:cNvSpPr>
          <p:nvPr>
            <p:ph type="title"/>
          </p:nvPr>
        </p:nvSpPr>
        <p:spPr>
          <a:xfrm>
            <a:off x="107950" y="260350"/>
            <a:ext cx="8785225" cy="1008063"/>
          </a:xfrm>
        </p:spPr>
        <p:txBody>
          <a:bodyPr/>
          <a:lstStyle/>
          <a:p>
            <a:pPr eaLnBrk="1" hangingPunct="1">
              <a:defRPr/>
            </a:pPr>
            <a:r>
              <a:rPr lang="en-US" dirty="0" smtClean="0">
                <a:latin typeface="Arial Narrow" charset="0"/>
                <a:cs typeface="+mj-cs"/>
              </a:rPr>
              <a:t>UML Profile for Software Development Processes</a:t>
            </a:r>
            <a:endParaRPr lang="ru-RU" dirty="0" smtClean="0">
              <a:latin typeface="Arial Narrow" charset="0"/>
              <a:cs typeface="+mj-cs"/>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95288" y="404813"/>
            <a:ext cx="8569325" cy="609600"/>
          </a:xfrm>
        </p:spPr>
        <p:txBody>
          <a:bodyPr/>
          <a:lstStyle/>
          <a:p>
            <a:pPr eaLnBrk="1" hangingPunct="1">
              <a:defRPr/>
            </a:pPr>
            <a:r>
              <a:rPr lang="ru-RU" dirty="0" smtClean="0">
                <a:latin typeface="Arial Narrow" charset="0"/>
                <a:cs typeface="+mj-cs"/>
              </a:rPr>
              <a:t>Основные обозначения на диаграмме классов</a:t>
            </a:r>
            <a:endParaRPr lang="en-US" dirty="0" smtClean="0">
              <a:latin typeface="Arial Narrow" charset="0"/>
              <a:cs typeface="+mj-cs"/>
            </a:endParaRPr>
          </a:p>
        </p:txBody>
      </p:sp>
      <p:pic>
        <p:nvPicPr>
          <p:cNvPr id="22530" name="Picture 5" descr="Diagr3_C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1412875"/>
            <a:ext cx="8135938" cy="544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Grp="1" noChangeArrowheads="1"/>
          </p:cNvSpPr>
          <p:nvPr>
            <p:ph type="title"/>
          </p:nvPr>
        </p:nvSpPr>
        <p:spPr>
          <a:xfrm>
            <a:off x="395288" y="457200"/>
            <a:ext cx="8291512" cy="990600"/>
          </a:xfrm>
        </p:spPr>
        <p:txBody>
          <a:bodyPr/>
          <a:lstStyle/>
          <a:p>
            <a:pPr eaLnBrk="1" hangingPunct="1">
              <a:defRPr/>
            </a:pPr>
            <a:r>
              <a:rPr lang="ru-RU" dirty="0" smtClean="0">
                <a:latin typeface="Arial Narrow" charset="0"/>
                <a:cs typeface="+mj-cs"/>
              </a:rPr>
              <a:t>Класс</a:t>
            </a:r>
          </a:p>
        </p:txBody>
      </p:sp>
      <p:pic>
        <p:nvPicPr>
          <p:cNvPr id="26626" name="Picture 4" descr="Рис_04_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484784"/>
            <a:ext cx="8064500" cy="215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7" name="Picture 8" descr="Diagr1_C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975" y="3645024"/>
            <a:ext cx="5419725" cy="3179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Объект</a:t>
            </a:r>
            <a:endParaRPr lang="en-US" dirty="0"/>
          </a:p>
        </p:txBody>
      </p:sp>
      <p:pic>
        <p:nvPicPr>
          <p:cNvPr id="5" name="Picture 4"/>
          <p:cNvPicPr>
            <a:picLocks noChangeAspect="1"/>
          </p:cNvPicPr>
          <p:nvPr/>
        </p:nvPicPr>
        <p:blipFill>
          <a:blip r:embed="rId2"/>
          <a:stretch>
            <a:fillRect/>
          </a:stretch>
        </p:blipFill>
        <p:spPr>
          <a:xfrm>
            <a:off x="165663" y="1598370"/>
            <a:ext cx="8742623" cy="4998982"/>
          </a:xfrm>
          <a:prstGeom prst="rect">
            <a:avLst/>
          </a:prstGeom>
        </p:spPr>
      </p:pic>
    </p:spTree>
    <p:extLst>
      <p:ext uri="{BB962C8B-B14F-4D97-AF65-F5344CB8AC3E}">
        <p14:creationId xmlns:p14="http://schemas.microsoft.com/office/powerpoint/2010/main" val="41635254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Класс - объект</a:t>
            </a:r>
            <a:endParaRPr lang="en-US" dirty="0"/>
          </a:p>
        </p:txBody>
      </p:sp>
      <p:pic>
        <p:nvPicPr>
          <p:cNvPr id="3" name="Picture 2"/>
          <p:cNvPicPr>
            <a:picLocks noChangeAspect="1"/>
          </p:cNvPicPr>
          <p:nvPr/>
        </p:nvPicPr>
        <p:blipFill>
          <a:blip r:embed="rId2"/>
          <a:stretch>
            <a:fillRect/>
          </a:stretch>
        </p:blipFill>
        <p:spPr>
          <a:xfrm>
            <a:off x="100587" y="1816099"/>
            <a:ext cx="9043413" cy="4781253"/>
          </a:xfrm>
          <a:prstGeom prst="rect">
            <a:avLst/>
          </a:prstGeom>
        </p:spPr>
      </p:pic>
    </p:spTree>
    <p:extLst>
      <p:ext uri="{BB962C8B-B14F-4D97-AF65-F5344CB8AC3E}">
        <p14:creationId xmlns:p14="http://schemas.microsoft.com/office/powerpoint/2010/main" val="15345892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theme/theme1.xml><?xml version="1.0" encoding="utf-8"?>
<a:theme xmlns:a="http://schemas.openxmlformats.org/drawingml/2006/main" name="Тарелка">
  <a:themeElements>
    <a:clrScheme name="Тарелка 6">
      <a:dk1>
        <a:srgbClr val="000000"/>
      </a:dk1>
      <a:lt1>
        <a:srgbClr val="DDDCC5"/>
      </a:lt1>
      <a:dk2>
        <a:srgbClr val="000000"/>
      </a:dk2>
      <a:lt2>
        <a:srgbClr val="B9B695"/>
      </a:lt2>
      <a:accent1>
        <a:srgbClr val="EAEBE9"/>
      </a:accent1>
      <a:accent2>
        <a:srgbClr val="BFBFAB"/>
      </a:accent2>
      <a:accent3>
        <a:srgbClr val="EBEBDF"/>
      </a:accent3>
      <a:accent4>
        <a:srgbClr val="000000"/>
      </a:accent4>
      <a:accent5>
        <a:srgbClr val="F3F3F2"/>
      </a:accent5>
      <a:accent6>
        <a:srgbClr val="ADAD9B"/>
      </a:accent6>
      <a:hlink>
        <a:srgbClr val="009900"/>
      </a:hlink>
      <a:folHlink>
        <a:srgbClr val="336600"/>
      </a:folHlink>
    </a:clrScheme>
    <a:fontScheme name="Тарелка">
      <a:majorFont>
        <a:latin typeface="Arial"/>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Тарелка 1">
        <a:dk1>
          <a:srgbClr val="660000"/>
        </a:dk1>
        <a:lt1>
          <a:srgbClr val="FFFFFF"/>
        </a:lt1>
        <a:dk2>
          <a:srgbClr val="A80000"/>
        </a:dk2>
        <a:lt2>
          <a:srgbClr val="FFFF99"/>
        </a:lt2>
        <a:accent1>
          <a:srgbClr val="FF6600"/>
        </a:accent1>
        <a:accent2>
          <a:srgbClr val="6A0000"/>
        </a:accent2>
        <a:accent3>
          <a:srgbClr val="D1AAAA"/>
        </a:accent3>
        <a:accent4>
          <a:srgbClr val="DADADA"/>
        </a:accent4>
        <a:accent5>
          <a:srgbClr val="FFB8AA"/>
        </a:accent5>
        <a:accent6>
          <a:srgbClr val="5F00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
      <a:clrScheme name="Тарелка 2">
        <a:dk1>
          <a:srgbClr val="6A4700"/>
        </a:dk1>
        <a:lt1>
          <a:srgbClr val="FFFFFF"/>
        </a:lt1>
        <a:dk2>
          <a:srgbClr val="522900"/>
        </a:dk2>
        <a:lt2>
          <a:srgbClr val="FFFF99"/>
        </a:lt2>
        <a:accent1>
          <a:srgbClr val="CC9900"/>
        </a:accent1>
        <a:accent2>
          <a:srgbClr val="9C7300"/>
        </a:accent2>
        <a:accent3>
          <a:srgbClr val="B3ACAA"/>
        </a:accent3>
        <a:accent4>
          <a:srgbClr val="DADADA"/>
        </a:accent4>
        <a:accent5>
          <a:srgbClr val="E2CAAA"/>
        </a:accent5>
        <a:accent6>
          <a:srgbClr val="8D6800"/>
        </a:accent6>
        <a:hlink>
          <a:srgbClr val="FF9900"/>
        </a:hlink>
        <a:folHlink>
          <a:srgbClr val="FFFF66"/>
        </a:folHlink>
      </a:clrScheme>
      <a:clrMap bg1="dk2" tx1="lt1" bg2="dk1" tx2="lt2" accent1="accent1" accent2="accent2" accent3="accent3" accent4="accent4" accent5="accent5" accent6="accent6" hlink="hlink" folHlink="folHlink"/>
    </a:extraClrScheme>
    <a:extraClrScheme>
      <a:clrScheme name="Тарелка 3">
        <a:dk1>
          <a:srgbClr val="495630"/>
        </a:dk1>
        <a:lt1>
          <a:srgbClr val="FFFFCC"/>
        </a:lt1>
        <a:dk2>
          <a:srgbClr val="2D361C"/>
        </a:dk2>
        <a:lt2>
          <a:srgbClr val="BAD38D"/>
        </a:lt2>
        <a:accent1>
          <a:srgbClr val="68803E"/>
        </a:accent1>
        <a:accent2>
          <a:srgbClr val="556636"/>
        </a:accent2>
        <a:accent3>
          <a:srgbClr val="ADAEAB"/>
        </a:accent3>
        <a:accent4>
          <a:srgbClr val="DADAAE"/>
        </a:accent4>
        <a:accent5>
          <a:srgbClr val="B9C0AF"/>
        </a:accent5>
        <a:accent6>
          <a:srgbClr val="4C5C30"/>
        </a:accent6>
        <a:hlink>
          <a:srgbClr val="339933"/>
        </a:hlink>
        <a:folHlink>
          <a:srgbClr val="D9D400"/>
        </a:folHlink>
      </a:clrScheme>
      <a:clrMap bg1="dk2" tx1="lt1" bg2="dk1" tx2="lt2" accent1="accent1" accent2="accent2" accent3="accent3" accent4="accent4" accent5="accent5" accent6="accent6" hlink="hlink" folHlink="folHlink"/>
    </a:extraClrScheme>
    <a:extraClrScheme>
      <a:clrScheme name="Тарелка 4">
        <a:dk1>
          <a:srgbClr val="666A5C"/>
        </a:dk1>
        <a:lt1>
          <a:srgbClr val="FFFFFF"/>
        </a:lt1>
        <a:dk2>
          <a:srgbClr val="757868"/>
        </a:dk2>
        <a:lt2>
          <a:srgbClr val="C4C3AA"/>
        </a:lt2>
        <a:accent1>
          <a:srgbClr val="9AC2C0"/>
        </a:accent1>
        <a:accent2>
          <a:srgbClr val="4D4F45"/>
        </a:accent2>
        <a:accent3>
          <a:srgbClr val="BDBEB9"/>
        </a:accent3>
        <a:accent4>
          <a:srgbClr val="DADADA"/>
        </a:accent4>
        <a:accent5>
          <a:srgbClr val="CADDDC"/>
        </a:accent5>
        <a:accent6>
          <a:srgbClr val="45473E"/>
        </a:accent6>
        <a:hlink>
          <a:srgbClr val="009999"/>
        </a:hlink>
        <a:folHlink>
          <a:srgbClr val="BFCB4F"/>
        </a:folHlink>
      </a:clrScheme>
      <a:clrMap bg1="dk2" tx1="lt1" bg2="dk1" tx2="lt2" accent1="accent1" accent2="accent2" accent3="accent3" accent4="accent4" accent5="accent5" accent6="accent6" hlink="hlink" folHlink="folHlink"/>
    </a:extraClrScheme>
    <a:extraClrScheme>
      <a:clrScheme name="Тарелка 5">
        <a:dk1>
          <a:srgbClr val="006664"/>
        </a:dk1>
        <a:lt1>
          <a:srgbClr val="FFFFFF"/>
        </a:lt1>
        <a:dk2>
          <a:srgbClr val="00908D"/>
        </a:dk2>
        <a:lt2>
          <a:srgbClr val="ADE5CD"/>
        </a:lt2>
        <a:accent1>
          <a:srgbClr val="00CCFF"/>
        </a:accent1>
        <a:accent2>
          <a:srgbClr val="006666"/>
        </a:accent2>
        <a:accent3>
          <a:srgbClr val="AAC6C5"/>
        </a:accent3>
        <a:accent4>
          <a:srgbClr val="DADADA"/>
        </a:accent4>
        <a:accent5>
          <a:srgbClr val="AAE2FF"/>
        </a:accent5>
        <a:accent6>
          <a:srgbClr val="005C5C"/>
        </a:accent6>
        <a:hlink>
          <a:srgbClr val="6DD8DB"/>
        </a:hlink>
        <a:folHlink>
          <a:srgbClr val="C5E2FF"/>
        </a:folHlink>
      </a:clrScheme>
      <a:clrMap bg1="dk2" tx1="lt1" bg2="dk1" tx2="lt2" accent1="accent1" accent2="accent2" accent3="accent3" accent4="accent4" accent5="accent5" accent6="accent6" hlink="hlink" folHlink="folHlink"/>
    </a:extraClrScheme>
    <a:extraClrScheme>
      <a:clrScheme name="Тарелка 6">
        <a:dk1>
          <a:srgbClr val="000000"/>
        </a:dk1>
        <a:lt1>
          <a:srgbClr val="DDDCC5"/>
        </a:lt1>
        <a:dk2>
          <a:srgbClr val="000000"/>
        </a:dk2>
        <a:lt2>
          <a:srgbClr val="B9B695"/>
        </a:lt2>
        <a:accent1>
          <a:srgbClr val="EAEBE9"/>
        </a:accent1>
        <a:accent2>
          <a:srgbClr val="BFBFAB"/>
        </a:accent2>
        <a:accent3>
          <a:srgbClr val="EBEBDF"/>
        </a:accent3>
        <a:accent4>
          <a:srgbClr val="000000"/>
        </a:accent4>
        <a:accent5>
          <a:srgbClr val="F3F3F2"/>
        </a:accent5>
        <a:accent6>
          <a:srgbClr val="ADAD9B"/>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Тарелка 7">
        <a:dk1>
          <a:srgbClr val="000000"/>
        </a:dk1>
        <a:lt1>
          <a:srgbClr val="FFFFFF"/>
        </a:lt1>
        <a:dk2>
          <a:srgbClr val="000000"/>
        </a:dk2>
        <a:lt2>
          <a:srgbClr val="B2B2B2"/>
        </a:lt2>
        <a:accent1>
          <a:srgbClr val="336699"/>
        </a:accent1>
        <a:accent2>
          <a:srgbClr val="5F5F5F"/>
        </a:accent2>
        <a:accent3>
          <a:srgbClr val="AAAAAA"/>
        </a:accent3>
        <a:accent4>
          <a:srgbClr val="DADADA"/>
        </a:accent4>
        <a:accent5>
          <a:srgbClr val="ADB8CA"/>
        </a:accent5>
        <a:accent6>
          <a:srgbClr val="555555"/>
        </a:accent6>
        <a:hlink>
          <a:srgbClr val="BBE5FF"/>
        </a:hlink>
        <a:folHlink>
          <a:srgbClr val="B6B3E1"/>
        </a:folHlink>
      </a:clrScheme>
      <a:clrMap bg1="dk2" tx1="lt1" bg2="dk1" tx2="lt2" accent1="accent1" accent2="accent2" accent3="accent3" accent4="accent4" accent5="accent5" accent6="accent6" hlink="hlink" folHlink="folHlink"/>
    </a:extraClrScheme>
    <a:extraClrScheme>
      <a:clrScheme name="Тарелка 8">
        <a:dk1>
          <a:srgbClr val="000090"/>
        </a:dk1>
        <a:lt1>
          <a:srgbClr val="EAEAEA"/>
        </a:lt1>
        <a:dk2>
          <a:srgbClr val="3A3AB2"/>
        </a:dk2>
        <a:lt2>
          <a:srgbClr val="CAD4DC"/>
        </a:lt2>
        <a:accent1>
          <a:srgbClr val="3974AF"/>
        </a:accent1>
        <a:accent2>
          <a:srgbClr val="232369"/>
        </a:accent2>
        <a:accent3>
          <a:srgbClr val="AEAED5"/>
        </a:accent3>
        <a:accent4>
          <a:srgbClr val="C8C8C8"/>
        </a:accent4>
        <a:accent5>
          <a:srgbClr val="AEBCD4"/>
        </a:accent5>
        <a:accent6>
          <a:srgbClr val="1F1F5E"/>
        </a:accent6>
        <a:hlink>
          <a:srgbClr val="00CCFF"/>
        </a:hlink>
        <a:folHlink>
          <a:srgbClr val="6699FF"/>
        </a:folHlink>
      </a:clrScheme>
      <a:clrMap bg1="dk2" tx1="lt1" bg2="dk1" tx2="lt2" accent1="accent1" accent2="accent2" accent3="accent3" accent4="accent4" accent5="accent5" accent6="accent6" hlink="hlink" folHlink="folHlink"/>
    </a:extraClrScheme>
    <a:extraClrScheme>
      <a:clrScheme name="Тарелка 9">
        <a:dk1>
          <a:srgbClr val="9C9C9C"/>
        </a:dk1>
        <a:lt1>
          <a:srgbClr val="FFFFFF"/>
        </a:lt1>
        <a:dk2>
          <a:srgbClr val="8696CA"/>
        </a:dk2>
        <a:lt2>
          <a:srgbClr val="FFFFFF"/>
        </a:lt2>
        <a:accent1>
          <a:srgbClr val="97D1D5"/>
        </a:accent1>
        <a:accent2>
          <a:srgbClr val="666699"/>
        </a:accent2>
        <a:accent3>
          <a:srgbClr val="C3C9E1"/>
        </a:accent3>
        <a:accent4>
          <a:srgbClr val="DADADA"/>
        </a:accent4>
        <a:accent5>
          <a:srgbClr val="C9E5E7"/>
        </a:accent5>
        <a:accent6>
          <a:srgbClr val="5C5C8A"/>
        </a:accent6>
        <a:hlink>
          <a:srgbClr val="0000FF"/>
        </a:hlink>
        <a:folHlink>
          <a:srgbClr val="0099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Satellite Dish</Template>
  <TotalTime>413</TotalTime>
  <Words>1492</Words>
  <Application>Microsoft Macintosh PowerPoint</Application>
  <PresentationFormat>Экран (4:3)</PresentationFormat>
  <Paragraphs>198</Paragraphs>
  <Slides>53</Slides>
  <Notes>9</Notes>
  <HiddenSlides>14</HiddenSlides>
  <MMClips>0</MMClips>
  <ScaleCrop>false</ScaleCrop>
  <HeadingPairs>
    <vt:vector size="4" baseType="variant">
      <vt:variant>
        <vt:lpstr>Тема</vt:lpstr>
      </vt:variant>
      <vt:variant>
        <vt:i4>1</vt:i4>
      </vt:variant>
      <vt:variant>
        <vt:lpstr>Заголовки слайдов</vt:lpstr>
      </vt:variant>
      <vt:variant>
        <vt:i4>53</vt:i4>
      </vt:variant>
    </vt:vector>
  </HeadingPairs>
  <TitlesOfParts>
    <vt:vector size="54" baseType="lpstr">
      <vt:lpstr>Тарелка</vt:lpstr>
      <vt:lpstr>ДИАГРАММЫ КЛАССОВ</vt:lpstr>
      <vt:lpstr>Представление архитектуры программной системы</vt:lpstr>
      <vt:lpstr>Диаграмма классов — основная логическая модель  </vt:lpstr>
      <vt:lpstr>Архитектура программной системы в нотации UML</vt:lpstr>
      <vt:lpstr>ПРИМЕНЕНИЕ ДИАГРАММЫ КЛАССОВ</vt:lpstr>
      <vt:lpstr>Основные обозначения на диаграмме классов</vt:lpstr>
      <vt:lpstr>Класс</vt:lpstr>
      <vt:lpstr>Объект</vt:lpstr>
      <vt:lpstr>Класс - объект</vt:lpstr>
      <vt:lpstr>Разновидности классов</vt:lpstr>
      <vt:lpstr>Атрибут (attribute) класса</vt:lpstr>
      <vt:lpstr>Вид видимости </vt:lpstr>
      <vt:lpstr>Элементы записи атрибута</vt:lpstr>
      <vt:lpstr>Модификатор атрибута</vt:lpstr>
      <vt:lpstr>Значения модификатора атрибута</vt:lpstr>
      <vt:lpstr>Значения модификатора атрибута</vt:lpstr>
      <vt:lpstr>Примеры записи атрибутов</vt:lpstr>
      <vt:lpstr>Операции класса </vt:lpstr>
      <vt:lpstr>Параметры операции</vt:lpstr>
      <vt:lpstr>Предусловие (precondition) операции</vt:lpstr>
      <vt:lpstr>Постусловие (postcondition) операции</vt:lpstr>
      <vt:lpstr> Примеры записи операций:</vt:lpstr>
      <vt:lpstr>Отношения на диаграмме классов</vt:lpstr>
      <vt:lpstr>Ассоциация </vt:lpstr>
      <vt:lpstr>Отношение ассоциации</vt:lpstr>
      <vt:lpstr>Строка свойство (property string)</vt:lpstr>
      <vt:lpstr>Строка свойство (property string)</vt:lpstr>
      <vt:lpstr>Ассоциация с навигацией и эквивалентное ему представление класса с атрибутом</vt:lpstr>
      <vt:lpstr>Варианты изображения навигации и кратности у концов ассоциации </vt:lpstr>
      <vt:lpstr>Исключающая ассоциация между тремя классами </vt:lpstr>
      <vt:lpstr>Пример тернарной ассоциации</vt:lpstr>
      <vt:lpstr>Пример 4-арной ассоциации</vt:lpstr>
      <vt:lpstr>Ассоциация класс (association class)</vt:lpstr>
      <vt:lpstr>Примеры ассоциации класса и рефлексивной ассоциации</vt:lpstr>
      <vt:lpstr>Обобщение (generalization)</vt:lpstr>
      <vt:lpstr>Отношение обобщения</vt:lpstr>
      <vt:lpstr>Примеры отношения обобщения </vt:lpstr>
      <vt:lpstr>Множественное наследование </vt:lpstr>
      <vt:lpstr>Множество обобщения (generalization set)</vt:lpstr>
      <vt:lpstr>Примеры ограничений на множество обобщения </vt:lpstr>
      <vt:lpstr>Агрегация (aggregation)</vt:lpstr>
      <vt:lpstr>Пример отношения агрегации</vt:lpstr>
      <vt:lpstr>Композиция (composition)</vt:lpstr>
      <vt:lpstr>Пример отношения композиции</vt:lpstr>
      <vt:lpstr>Варианты обозначения композиции</vt:lpstr>
      <vt:lpstr>Отношение зависимости</vt:lpstr>
      <vt:lpstr>Интерфейс (interface)</vt:lpstr>
      <vt:lpstr>МОДЕЛИРОВАНИЕ ИНТЕРФЕЙСОВ</vt:lpstr>
      <vt:lpstr>Квалификатор (qualifier)</vt:lpstr>
      <vt:lpstr>Шаблон (template)</vt:lpstr>
      <vt:lpstr>ДИАГРАММА КЛАССОВ</vt:lpstr>
      <vt:lpstr>МОДЕЛИРОВАНИЕ БАЗ ДАННЫХ</vt:lpstr>
      <vt:lpstr>UML Profile for Software Development Processes</vt:lpstr>
    </vt:vector>
  </TitlesOfParts>
  <Company>Individual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ДИАГРАММЫ КЛАССОВ</dc:title>
  <dc:creator>Александр</dc:creator>
  <cp:lastModifiedBy>Александр</cp:lastModifiedBy>
  <cp:revision>34</cp:revision>
  <dcterms:created xsi:type="dcterms:W3CDTF">2002-01-13T11:12:05Z</dcterms:created>
  <dcterms:modified xsi:type="dcterms:W3CDTF">2018-11-13T11:36:32Z</dcterms:modified>
</cp:coreProperties>
</file>