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notesMasterIdLst>
    <p:notesMasterId r:id="rId55"/>
  </p:notesMasterIdLst>
  <p:handoutMasterIdLst>
    <p:handoutMasterId r:id="rId56"/>
  </p:handoutMasterIdLst>
  <p:sldIdLst>
    <p:sldId id="283" r:id="rId2"/>
    <p:sldId id="286" r:id="rId3"/>
    <p:sldId id="288" r:id="rId4"/>
    <p:sldId id="287" r:id="rId5"/>
    <p:sldId id="261" r:id="rId6"/>
    <p:sldId id="289" r:id="rId7"/>
    <p:sldId id="290" r:id="rId8"/>
    <p:sldId id="329" r:id="rId9"/>
    <p:sldId id="330" r:id="rId10"/>
    <p:sldId id="291" r:id="rId11"/>
    <p:sldId id="292" r:id="rId12"/>
    <p:sldId id="293" r:id="rId13"/>
    <p:sldId id="294" r:id="rId14"/>
    <p:sldId id="295" r:id="rId15"/>
    <p:sldId id="296" r:id="rId16"/>
    <p:sldId id="297" r:id="rId17"/>
    <p:sldId id="298" r:id="rId18"/>
    <p:sldId id="300" r:id="rId19"/>
    <p:sldId id="299" r:id="rId20"/>
    <p:sldId id="301" r:id="rId21"/>
    <p:sldId id="302" r:id="rId22"/>
    <p:sldId id="303" r:id="rId23"/>
    <p:sldId id="304" r:id="rId24"/>
    <p:sldId id="305" r:id="rId25"/>
    <p:sldId id="258" r:id="rId26"/>
    <p:sldId id="306" r:id="rId27"/>
    <p:sldId id="307" r:id="rId28"/>
    <p:sldId id="308" r:id="rId29"/>
    <p:sldId id="309" r:id="rId30"/>
    <p:sldId id="310" r:id="rId31"/>
    <p:sldId id="311" r:id="rId32"/>
    <p:sldId id="312" r:id="rId33"/>
    <p:sldId id="313" r:id="rId34"/>
    <p:sldId id="314" r:id="rId35"/>
    <p:sldId id="315" r:id="rId36"/>
    <p:sldId id="259" r:id="rId37"/>
    <p:sldId id="316" r:id="rId38"/>
    <p:sldId id="317" r:id="rId39"/>
    <p:sldId id="318" r:id="rId40"/>
    <p:sldId id="319" r:id="rId41"/>
    <p:sldId id="320" r:id="rId42"/>
    <p:sldId id="321" r:id="rId43"/>
    <p:sldId id="322" r:id="rId44"/>
    <p:sldId id="323" r:id="rId45"/>
    <p:sldId id="324" r:id="rId46"/>
    <p:sldId id="257" r:id="rId47"/>
    <p:sldId id="325" r:id="rId48"/>
    <p:sldId id="285" r:id="rId49"/>
    <p:sldId id="327" r:id="rId50"/>
    <p:sldId id="328" r:id="rId51"/>
    <p:sldId id="260" r:id="rId52"/>
    <p:sldId id="284" r:id="rId53"/>
    <p:sldId id="326" r:id="rId5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Verdana"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Verdana"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Verdana"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Verdana"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Verdana" charset="0"/>
        <a:ea typeface="ＭＳ Ｐゴシック" charset="0"/>
        <a:cs typeface="ＭＳ Ｐゴシック" charset="0"/>
      </a:defRPr>
    </a:lvl5pPr>
    <a:lvl6pPr marL="2286000" algn="l" defTabSz="457200" rtl="0" eaLnBrk="1" latinLnBrk="0" hangingPunct="1">
      <a:defRPr kern="1200">
        <a:solidFill>
          <a:schemeClr val="tx1"/>
        </a:solidFill>
        <a:latin typeface="Verdana" charset="0"/>
        <a:ea typeface="ＭＳ Ｐゴシック" charset="0"/>
        <a:cs typeface="ＭＳ Ｐゴシック" charset="0"/>
      </a:defRPr>
    </a:lvl6pPr>
    <a:lvl7pPr marL="2743200" algn="l" defTabSz="457200" rtl="0" eaLnBrk="1" latinLnBrk="0" hangingPunct="1">
      <a:defRPr kern="1200">
        <a:solidFill>
          <a:schemeClr val="tx1"/>
        </a:solidFill>
        <a:latin typeface="Verdana" charset="0"/>
        <a:ea typeface="ＭＳ Ｐゴシック" charset="0"/>
        <a:cs typeface="ＭＳ Ｐゴシック" charset="0"/>
      </a:defRPr>
    </a:lvl7pPr>
    <a:lvl8pPr marL="3200400" algn="l" defTabSz="457200" rtl="0" eaLnBrk="1" latinLnBrk="0" hangingPunct="1">
      <a:defRPr kern="1200">
        <a:solidFill>
          <a:schemeClr val="tx1"/>
        </a:solidFill>
        <a:latin typeface="Verdana" charset="0"/>
        <a:ea typeface="ＭＳ Ｐゴシック" charset="0"/>
        <a:cs typeface="ＭＳ Ｐゴシック" charset="0"/>
      </a:defRPr>
    </a:lvl8pPr>
    <a:lvl9pPr marL="3657600" algn="l" defTabSz="457200" rtl="0" eaLnBrk="1" latinLnBrk="0" hangingPunct="1">
      <a:defRPr kern="1200">
        <a:solidFill>
          <a:schemeClr val="tx1"/>
        </a:solidFill>
        <a:latin typeface="Verdan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a:srgbClr val="00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8" d="100"/>
          <a:sy n="148" d="100"/>
        </p:scale>
        <p:origin x="-200"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notesMaster" Target="notesMasters/notesMaster1.xml"/><Relationship Id="rId56" Type="http://schemas.openxmlformats.org/officeDocument/2006/relationships/handoutMaster" Target="handoutMasters/handoutMaster1.xml"/><Relationship Id="rId57" Type="http://schemas.openxmlformats.org/officeDocument/2006/relationships/printerSettings" Target="printerSettings/printerSettings1.bin"/><Relationship Id="rId58" Type="http://schemas.openxmlformats.org/officeDocument/2006/relationships/presProps" Target="presProps.xml"/><Relationship Id="rId59" Type="http://schemas.openxmlformats.org/officeDocument/2006/relationships/viewProps" Target="view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heme" Target="theme/theme1.xml"/><Relationship Id="rId6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473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ru-RU"/>
          </a:p>
        </p:txBody>
      </p:sp>
      <p:sp>
        <p:nvSpPr>
          <p:cNvPr id="24473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ru-RU"/>
          </a:p>
        </p:txBody>
      </p:sp>
      <p:sp>
        <p:nvSpPr>
          <p:cNvPr id="24474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ru-RU"/>
          </a:p>
        </p:txBody>
      </p:sp>
      <p:sp>
        <p:nvSpPr>
          <p:cNvPr id="24474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DA9D3022-320A-D54F-A7BE-772CE0445717}" type="slidenum">
              <a:rPr lang="ru-RU"/>
              <a:pPr>
                <a:defRPr/>
              </a:pPr>
              <a:t>‹#›</a:t>
            </a:fld>
            <a:endParaRPr lang="ru-RU"/>
          </a:p>
        </p:txBody>
      </p:sp>
    </p:spTree>
    <p:extLst>
      <p:ext uri="{BB962C8B-B14F-4D97-AF65-F5344CB8AC3E}">
        <p14:creationId xmlns:p14="http://schemas.microsoft.com/office/powerpoint/2010/main" val="18404270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ru-RU"/>
          </a:p>
        </p:txBody>
      </p:sp>
      <p:sp>
        <p:nvSpPr>
          <p:cNvPr id="24576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ru-RU"/>
          </a:p>
        </p:txBody>
      </p:sp>
      <p:sp>
        <p:nvSpPr>
          <p:cNvPr id="2457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24576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24576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ru-RU"/>
          </a:p>
        </p:txBody>
      </p:sp>
      <p:sp>
        <p:nvSpPr>
          <p:cNvPr id="24576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BBCEC6F8-811B-A34A-B746-1B7911CC6AF0}" type="slidenum">
              <a:rPr lang="ru-RU"/>
              <a:pPr>
                <a:defRPr/>
              </a:pPr>
              <a:t>‹#›</a:t>
            </a:fld>
            <a:endParaRPr lang="ru-RU"/>
          </a:p>
        </p:txBody>
      </p:sp>
    </p:spTree>
    <p:extLst>
      <p:ext uri="{BB962C8B-B14F-4D97-AF65-F5344CB8AC3E}">
        <p14:creationId xmlns:p14="http://schemas.microsoft.com/office/powerpoint/2010/main" val="6611313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3D63DA1-F351-3345-B7B2-374319EAFC90}" type="slidenum">
              <a:rPr lang="ru-RU"/>
              <a:pPr>
                <a:defRPr/>
              </a:pPr>
              <a:t>1</a:t>
            </a:fld>
            <a:endParaRPr lang="ru-RU"/>
          </a:p>
        </p:txBody>
      </p:sp>
      <p:sp>
        <p:nvSpPr>
          <p:cNvPr id="28057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80579"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91F1F05-DC8F-4043-8E7C-4E8A14AC5B4E}" type="slidenum">
              <a:rPr lang="ru-RU"/>
              <a:pPr>
                <a:defRPr/>
              </a:pPr>
              <a:t>5</a:t>
            </a:fld>
            <a:endParaRPr lang="ru-RU"/>
          </a:p>
        </p:txBody>
      </p:sp>
      <p:sp>
        <p:nvSpPr>
          <p:cNvPr id="2539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5395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31"/>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600">
                <a:solidFill>
                  <a:schemeClr val="tx1"/>
                </a:solidFill>
                <a:latin typeface="Arial Narrow" charset="0"/>
                <a:ea typeface="ＭＳ Ｐゴシック" charset="0"/>
              </a:defRPr>
            </a:lvl1pPr>
            <a:lvl2pPr marL="742950" indent="-285750" eaLnBrk="0" hangingPunct="0">
              <a:defRPr sz="4600">
                <a:solidFill>
                  <a:schemeClr val="tx1"/>
                </a:solidFill>
                <a:latin typeface="Arial Narrow" charset="0"/>
                <a:ea typeface="ＭＳ Ｐゴシック" charset="0"/>
              </a:defRPr>
            </a:lvl2pPr>
            <a:lvl3pPr marL="1143000" indent="-228600" eaLnBrk="0" hangingPunct="0">
              <a:defRPr sz="4600">
                <a:solidFill>
                  <a:schemeClr val="tx1"/>
                </a:solidFill>
                <a:latin typeface="Arial Narrow" charset="0"/>
                <a:ea typeface="ＭＳ Ｐゴシック" charset="0"/>
              </a:defRPr>
            </a:lvl3pPr>
            <a:lvl4pPr marL="1600200" indent="-228600" eaLnBrk="0" hangingPunct="0">
              <a:defRPr sz="4600">
                <a:solidFill>
                  <a:schemeClr val="tx1"/>
                </a:solidFill>
                <a:latin typeface="Arial Narrow" charset="0"/>
                <a:ea typeface="ＭＳ Ｐゴシック" charset="0"/>
              </a:defRPr>
            </a:lvl4pPr>
            <a:lvl5pPr marL="2057400" indent="-228600" eaLnBrk="0" hangingPunct="0">
              <a:defRPr sz="4600">
                <a:solidFill>
                  <a:schemeClr val="tx1"/>
                </a:solidFill>
                <a:latin typeface="Arial Narrow" charset="0"/>
                <a:ea typeface="ＭＳ Ｐゴシック" charset="0"/>
              </a:defRPr>
            </a:lvl5pPr>
            <a:lvl6pPr marL="2514600" indent="-228600" algn="ctr" eaLnBrk="0" fontAlgn="base" hangingPunct="0">
              <a:lnSpc>
                <a:spcPct val="150000"/>
              </a:lnSpc>
              <a:spcBef>
                <a:spcPct val="50000"/>
              </a:spcBef>
              <a:spcAft>
                <a:spcPct val="50000"/>
              </a:spcAft>
              <a:defRPr sz="4600">
                <a:solidFill>
                  <a:schemeClr val="tx1"/>
                </a:solidFill>
                <a:latin typeface="Arial Narrow" charset="0"/>
                <a:ea typeface="ＭＳ Ｐゴシック" charset="0"/>
              </a:defRPr>
            </a:lvl6pPr>
            <a:lvl7pPr marL="2971800" indent="-228600" algn="ctr" eaLnBrk="0" fontAlgn="base" hangingPunct="0">
              <a:lnSpc>
                <a:spcPct val="150000"/>
              </a:lnSpc>
              <a:spcBef>
                <a:spcPct val="50000"/>
              </a:spcBef>
              <a:spcAft>
                <a:spcPct val="50000"/>
              </a:spcAft>
              <a:defRPr sz="4600">
                <a:solidFill>
                  <a:schemeClr val="tx1"/>
                </a:solidFill>
                <a:latin typeface="Arial Narrow" charset="0"/>
                <a:ea typeface="ＭＳ Ｐゴシック" charset="0"/>
              </a:defRPr>
            </a:lvl7pPr>
            <a:lvl8pPr marL="3429000" indent="-228600" algn="ctr" eaLnBrk="0" fontAlgn="base" hangingPunct="0">
              <a:lnSpc>
                <a:spcPct val="150000"/>
              </a:lnSpc>
              <a:spcBef>
                <a:spcPct val="50000"/>
              </a:spcBef>
              <a:spcAft>
                <a:spcPct val="50000"/>
              </a:spcAft>
              <a:defRPr sz="4600">
                <a:solidFill>
                  <a:schemeClr val="tx1"/>
                </a:solidFill>
                <a:latin typeface="Arial Narrow" charset="0"/>
                <a:ea typeface="ＭＳ Ｐゴシック" charset="0"/>
              </a:defRPr>
            </a:lvl8pPr>
            <a:lvl9pPr marL="3886200" indent="-228600" algn="ctr" eaLnBrk="0" fontAlgn="base" hangingPunct="0">
              <a:lnSpc>
                <a:spcPct val="150000"/>
              </a:lnSpc>
              <a:spcBef>
                <a:spcPct val="50000"/>
              </a:spcBef>
              <a:spcAft>
                <a:spcPct val="50000"/>
              </a:spcAft>
              <a:defRPr sz="4600">
                <a:solidFill>
                  <a:schemeClr val="tx1"/>
                </a:solidFill>
                <a:latin typeface="Arial Narrow" charset="0"/>
                <a:ea typeface="ＭＳ Ｐゴシック" charset="0"/>
              </a:defRPr>
            </a:lvl9pPr>
          </a:lstStyle>
          <a:p>
            <a:pPr eaLnBrk="1" hangingPunct="1">
              <a:defRPr/>
            </a:pPr>
            <a:fld id="{BA14C60A-93C6-204A-B572-976BE3F747FD}" type="slidenum">
              <a:rPr lang="en-US" sz="1200" smtClean="0">
                <a:latin typeface="Times New Roman" charset="0"/>
              </a:rPr>
              <a:pPr eaLnBrk="1" hangingPunct="1">
                <a:defRPr/>
              </a:pPr>
              <a:t>6</a:t>
            </a:fld>
            <a:endParaRPr lang="en-US" sz="1200" smtClean="0">
              <a:latin typeface="Times New Roman"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endParaRPr lang="en-US" smtClean="0">
              <a:latin typeface="Times New Roman" charset="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170BA1C-7FB6-F641-82D4-C87691FABAF0}" type="slidenum">
              <a:rPr lang="ru-RU"/>
              <a:pPr>
                <a:defRPr/>
              </a:pPr>
              <a:t>25</a:t>
            </a:fld>
            <a:endParaRPr lang="ru-RU"/>
          </a:p>
        </p:txBody>
      </p:sp>
      <p:sp>
        <p:nvSpPr>
          <p:cNvPr id="2488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883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46B3495-154B-9D44-ADC6-C57F6A658ADB}" type="slidenum">
              <a:rPr lang="ru-RU"/>
              <a:pPr>
                <a:defRPr/>
              </a:pPr>
              <a:t>36</a:t>
            </a:fld>
            <a:endParaRPr lang="ru-RU"/>
          </a:p>
        </p:txBody>
      </p:sp>
      <p:sp>
        <p:nvSpPr>
          <p:cNvPr id="2498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9859"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2683577-693A-6E41-8718-0E20964567B1}" type="slidenum">
              <a:rPr lang="ru-RU"/>
              <a:pPr>
                <a:defRPr/>
              </a:pPr>
              <a:t>46</a:t>
            </a:fld>
            <a:endParaRPr lang="ru-RU"/>
          </a:p>
        </p:txBody>
      </p:sp>
      <p:sp>
        <p:nvSpPr>
          <p:cNvPr id="2478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7811"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6A8C8F8-463F-1540-B89E-628A76148FDC}" type="slidenum">
              <a:rPr lang="ru-RU"/>
              <a:pPr>
                <a:defRPr/>
              </a:pPr>
              <a:t>48</a:t>
            </a:fld>
            <a:endParaRPr lang="ru-RU"/>
          </a:p>
        </p:txBody>
      </p:sp>
      <p:sp>
        <p:nvSpPr>
          <p:cNvPr id="2826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82627"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D872AAD-8DC1-BA46-8230-D83EE9AEFB1F}" type="slidenum">
              <a:rPr lang="ru-RU"/>
              <a:pPr>
                <a:defRPr/>
              </a:pPr>
              <a:t>51</a:t>
            </a:fld>
            <a:endParaRPr lang="ru-RU"/>
          </a:p>
        </p:txBody>
      </p:sp>
      <p:sp>
        <p:nvSpPr>
          <p:cNvPr id="2529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52931"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AB132FE-69F1-EE48-BA93-8ABDEC3334CC}" type="slidenum">
              <a:rPr lang="ru-RU"/>
              <a:pPr>
                <a:defRPr/>
              </a:pPr>
              <a:t>52</a:t>
            </a:fld>
            <a:endParaRPr lang="ru-RU"/>
          </a:p>
        </p:txBody>
      </p:sp>
      <p:sp>
        <p:nvSpPr>
          <p:cNvPr id="281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81603"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3413" y="798513"/>
            <a:ext cx="7542213" cy="6029325"/>
            <a:chOff x="-384" y="480"/>
            <a:chExt cx="4751" cy="3798"/>
          </a:xfrm>
        </p:grpSpPr>
        <p:grpSp>
          <p:nvGrpSpPr>
            <p:cNvPr id="5" name="Group 3"/>
            <p:cNvGrpSpPr>
              <a:grpSpLocks/>
            </p:cNvGrpSpPr>
            <p:nvPr/>
          </p:nvGrpSpPr>
          <p:grpSpPr bwMode="auto">
            <a:xfrm>
              <a:off x="-384" y="480"/>
              <a:ext cx="4751" cy="3798"/>
              <a:chOff x="0" y="522"/>
              <a:chExt cx="4751" cy="3798"/>
            </a:xfrm>
          </p:grpSpPr>
          <p:grpSp>
            <p:nvGrpSpPr>
              <p:cNvPr id="19" name="Group 4"/>
              <p:cNvGrpSpPr>
                <a:grpSpLocks/>
              </p:cNvGrpSpPr>
              <p:nvPr userDrawn="1"/>
            </p:nvGrpSpPr>
            <p:grpSpPr bwMode="auto">
              <a:xfrm>
                <a:off x="0" y="522"/>
                <a:ext cx="4751" cy="3794"/>
                <a:chOff x="0" y="522"/>
                <a:chExt cx="4751" cy="3794"/>
              </a:xfrm>
            </p:grpSpPr>
            <p:sp>
              <p:nvSpPr>
                <p:cNvPr id="33" name="Freeform 5"/>
                <p:cNvSpPr>
                  <a:spLocks/>
                </p:cNvSpPr>
                <p:nvPr userDrawn="1"/>
              </p:nvSpPr>
              <p:spPr bwMode="hidden">
                <a:xfrm>
                  <a:off x="628" y="1241"/>
                  <a:ext cx="3281" cy="3075"/>
                </a:xfrm>
                <a:custGeom>
                  <a:avLst/>
                  <a:gdLst>
                    <a:gd name="T0" fmla="*/ 506 w 3271"/>
                    <a:gd name="T1" fmla="*/ 1990 h 3075"/>
                    <a:gd name="T2" fmla="*/ 188 w 3271"/>
                    <a:gd name="T3" fmla="*/ 1474 h 3075"/>
                    <a:gd name="T4" fmla="*/ 66 w 3271"/>
                    <a:gd name="T5" fmla="*/ 1169 h 3075"/>
                    <a:gd name="T6" fmla="*/ 12 w 3271"/>
                    <a:gd name="T7" fmla="*/ 875 h 3075"/>
                    <a:gd name="T8" fmla="*/ 18 w 3271"/>
                    <a:gd name="T9" fmla="*/ 611 h 3075"/>
                    <a:gd name="T10" fmla="*/ 84 w 3271"/>
                    <a:gd name="T11" fmla="*/ 389 h 3075"/>
                    <a:gd name="T12" fmla="*/ 211 w 3271"/>
                    <a:gd name="T13" fmla="*/ 216 h 3075"/>
                    <a:gd name="T14" fmla="*/ 512 w 3271"/>
                    <a:gd name="T15" fmla="*/ 42 h 3075"/>
                    <a:gd name="T16" fmla="*/ 897 w 3271"/>
                    <a:gd name="T17" fmla="*/ 6 h 3075"/>
                    <a:gd name="T18" fmla="*/ 1342 w 3271"/>
                    <a:gd name="T19" fmla="*/ 102 h 3075"/>
                    <a:gd name="T20" fmla="*/ 1818 w 3271"/>
                    <a:gd name="T21" fmla="*/ 324 h 3075"/>
                    <a:gd name="T22" fmla="*/ 2286 w 3271"/>
                    <a:gd name="T23" fmla="*/ 659 h 3075"/>
                    <a:gd name="T24" fmla="*/ 2785 w 3271"/>
                    <a:gd name="T25" fmla="*/ 1187 h 3075"/>
                    <a:gd name="T26" fmla="*/ 3103 w 3271"/>
                    <a:gd name="T27" fmla="*/ 1702 h 3075"/>
                    <a:gd name="T28" fmla="*/ 3225 w 3271"/>
                    <a:gd name="T29" fmla="*/ 2008 h 3075"/>
                    <a:gd name="T30" fmla="*/ 3279 w 3271"/>
                    <a:gd name="T31" fmla="*/ 2302 h 3075"/>
                    <a:gd name="T32" fmla="*/ 3273 w 3271"/>
                    <a:gd name="T33" fmla="*/ 2565 h 3075"/>
                    <a:gd name="T34" fmla="*/ 3207 w 3271"/>
                    <a:gd name="T35" fmla="*/ 2781 h 3075"/>
                    <a:gd name="T36" fmla="*/ 3086 w 3271"/>
                    <a:gd name="T37" fmla="*/ 2961 h 3075"/>
                    <a:gd name="T38" fmla="*/ 2936 w 3271"/>
                    <a:gd name="T39" fmla="*/ 3075 h 3075"/>
                    <a:gd name="T40" fmla="*/ 3086 w 3271"/>
                    <a:gd name="T41" fmla="*/ 2967 h 3075"/>
                    <a:gd name="T42" fmla="*/ 3213 w 3271"/>
                    <a:gd name="T43" fmla="*/ 2787 h 3075"/>
                    <a:gd name="T44" fmla="*/ 3279 w 3271"/>
                    <a:gd name="T45" fmla="*/ 2565 h 3075"/>
                    <a:gd name="T46" fmla="*/ 3285 w 3271"/>
                    <a:gd name="T47" fmla="*/ 2302 h 3075"/>
                    <a:gd name="T48" fmla="*/ 3231 w 3271"/>
                    <a:gd name="T49" fmla="*/ 2008 h 3075"/>
                    <a:gd name="T50" fmla="*/ 3109 w 3271"/>
                    <a:gd name="T51" fmla="*/ 1702 h 3075"/>
                    <a:gd name="T52" fmla="*/ 2792 w 3271"/>
                    <a:gd name="T53" fmla="*/ 1181 h 3075"/>
                    <a:gd name="T54" fmla="*/ 2292 w 3271"/>
                    <a:gd name="T55" fmla="*/ 653 h 3075"/>
                    <a:gd name="T56" fmla="*/ 1818 w 3271"/>
                    <a:gd name="T57" fmla="*/ 318 h 3075"/>
                    <a:gd name="T58" fmla="*/ 1342 w 3271"/>
                    <a:gd name="T59" fmla="*/ 96 h 3075"/>
                    <a:gd name="T60" fmla="*/ 897 w 3271"/>
                    <a:gd name="T61" fmla="*/ 0 h 3075"/>
                    <a:gd name="T62" fmla="*/ 506 w 3271"/>
                    <a:gd name="T63" fmla="*/ 36 h 3075"/>
                    <a:gd name="T64" fmla="*/ 206 w 3271"/>
                    <a:gd name="T65" fmla="*/ 210 h 3075"/>
                    <a:gd name="T66" fmla="*/ 78 w 3271"/>
                    <a:gd name="T67" fmla="*/ 389 h 3075"/>
                    <a:gd name="T68" fmla="*/ 12 w 3271"/>
                    <a:gd name="T69" fmla="*/ 611 h 3075"/>
                    <a:gd name="T70" fmla="*/ 6 w 3271"/>
                    <a:gd name="T71" fmla="*/ 875 h 3075"/>
                    <a:gd name="T72" fmla="*/ 60 w 3271"/>
                    <a:gd name="T73" fmla="*/ 1169 h 3075"/>
                    <a:gd name="T74" fmla="*/ 182 w 3271"/>
                    <a:gd name="T75" fmla="*/ 1474 h 3075"/>
                    <a:gd name="T76" fmla="*/ 355 w 3271"/>
                    <a:gd name="T77" fmla="*/ 1786 h 3075"/>
                    <a:gd name="T78" fmla="*/ 855 w 3271"/>
                    <a:gd name="T79" fmla="*/ 2380 h 3075"/>
                    <a:gd name="T80" fmla="*/ 1252 w 3271"/>
                    <a:gd name="T81" fmla="*/ 2709 h 3075"/>
                    <a:gd name="T82" fmla="*/ 1666 w 3271"/>
                    <a:gd name="T83" fmla="*/ 2961 h 3075"/>
                    <a:gd name="T84" fmla="*/ 1949 w 3271"/>
                    <a:gd name="T85" fmla="*/ 3075 h 3075"/>
                    <a:gd name="T86" fmla="*/ 1535 w 3271"/>
                    <a:gd name="T87" fmla="*/ 2889 h 3075"/>
                    <a:gd name="T88" fmla="*/ 1124 w 3271"/>
                    <a:gd name="T89" fmla="*/ 2607 h 3075"/>
                    <a:gd name="T90" fmla="*/ 855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4" name="Group 6"/>
                <p:cNvGrpSpPr>
                  <a:grpSpLocks/>
                </p:cNvGrpSpPr>
                <p:nvPr userDrawn="1"/>
              </p:nvGrpSpPr>
              <p:grpSpPr bwMode="auto">
                <a:xfrm>
                  <a:off x="0" y="522"/>
                  <a:ext cx="4751" cy="3794"/>
                  <a:chOff x="0" y="522"/>
                  <a:chExt cx="4751" cy="3794"/>
                </a:xfrm>
              </p:grpSpPr>
              <p:sp>
                <p:nvSpPr>
                  <p:cNvPr id="35" name="Freeform 7"/>
                  <p:cNvSpPr>
                    <a:spLocks/>
                  </p:cNvSpPr>
                  <p:nvPr userDrawn="1"/>
                </p:nvSpPr>
                <p:spPr bwMode="hidden">
                  <a:xfrm>
                    <a:off x="400" y="815"/>
                    <a:ext cx="3964" cy="3501"/>
                  </a:xfrm>
                  <a:custGeom>
                    <a:avLst/>
                    <a:gdLst>
                      <a:gd name="T0" fmla="*/ 3970 w 3952"/>
                      <a:gd name="T1" fmla="*/ 2860 h 3501"/>
                      <a:gd name="T2" fmla="*/ 3934 w 3952"/>
                      <a:gd name="T3" fmla="*/ 2614 h 3501"/>
                      <a:gd name="T4" fmla="*/ 3863 w 3952"/>
                      <a:gd name="T5" fmla="*/ 2368 h 3501"/>
                      <a:gd name="T6" fmla="*/ 3753 w 3952"/>
                      <a:gd name="T7" fmla="*/ 2110 h 3501"/>
                      <a:gd name="T8" fmla="*/ 3615 w 3952"/>
                      <a:gd name="T9" fmla="*/ 1853 h 3501"/>
                      <a:gd name="T10" fmla="*/ 3452 w 3952"/>
                      <a:gd name="T11" fmla="*/ 1595 h 3501"/>
                      <a:gd name="T12" fmla="*/ 3261 w 3952"/>
                      <a:gd name="T13" fmla="*/ 1343 h 3501"/>
                      <a:gd name="T14" fmla="*/ 3043 w 3952"/>
                      <a:gd name="T15" fmla="*/ 1103 h 3501"/>
                      <a:gd name="T16" fmla="*/ 2737 w 3952"/>
                      <a:gd name="T17" fmla="*/ 815 h 3501"/>
                      <a:gd name="T18" fmla="*/ 2346 w 3952"/>
                      <a:gd name="T19" fmla="*/ 522 h 3501"/>
                      <a:gd name="T20" fmla="*/ 1955 w 3952"/>
                      <a:gd name="T21" fmla="*/ 288 h 3501"/>
                      <a:gd name="T22" fmla="*/ 1565 w 3952"/>
                      <a:gd name="T23" fmla="*/ 126 h 3501"/>
                      <a:gd name="T24" fmla="*/ 1192 w 3952"/>
                      <a:gd name="T25" fmla="*/ 24 h 3501"/>
                      <a:gd name="T26" fmla="*/ 843 w 3952"/>
                      <a:gd name="T27" fmla="*/ 0 h 3501"/>
                      <a:gd name="T28" fmla="*/ 530 w 3952"/>
                      <a:gd name="T29" fmla="*/ 48 h 3501"/>
                      <a:gd name="T30" fmla="*/ 265 w 3952"/>
                      <a:gd name="T31" fmla="*/ 174 h 3501"/>
                      <a:gd name="T32" fmla="*/ 114 w 3952"/>
                      <a:gd name="T33" fmla="*/ 312 h 3501"/>
                      <a:gd name="T34" fmla="*/ 0 w 3952"/>
                      <a:gd name="T35" fmla="*/ 486 h 3501"/>
                      <a:gd name="T36" fmla="*/ 72 w 3952"/>
                      <a:gd name="T37" fmla="*/ 372 h 3501"/>
                      <a:gd name="T38" fmla="*/ 271 w 3952"/>
                      <a:gd name="T39" fmla="*/ 174 h 3501"/>
                      <a:gd name="T40" fmla="*/ 530 w 3952"/>
                      <a:gd name="T41" fmla="*/ 48 h 3501"/>
                      <a:gd name="T42" fmla="*/ 843 w 3952"/>
                      <a:gd name="T43" fmla="*/ 6 h 3501"/>
                      <a:gd name="T44" fmla="*/ 1192 w 3952"/>
                      <a:gd name="T45" fmla="*/ 30 h 3501"/>
                      <a:gd name="T46" fmla="*/ 1565 w 3952"/>
                      <a:gd name="T47" fmla="*/ 132 h 3501"/>
                      <a:gd name="T48" fmla="*/ 1955 w 3952"/>
                      <a:gd name="T49" fmla="*/ 294 h 3501"/>
                      <a:gd name="T50" fmla="*/ 2346 w 3952"/>
                      <a:gd name="T51" fmla="*/ 528 h 3501"/>
                      <a:gd name="T52" fmla="*/ 2731 w 3952"/>
                      <a:gd name="T53" fmla="*/ 821 h 3501"/>
                      <a:gd name="T54" fmla="*/ 3146 w 3952"/>
                      <a:gd name="T55" fmla="*/ 1223 h 3501"/>
                      <a:gd name="T56" fmla="*/ 3356 w 3952"/>
                      <a:gd name="T57" fmla="*/ 1469 h 3501"/>
                      <a:gd name="T58" fmla="*/ 3532 w 3952"/>
                      <a:gd name="T59" fmla="*/ 1727 h 3501"/>
                      <a:gd name="T60" fmla="*/ 3687 w 3952"/>
                      <a:gd name="T61" fmla="*/ 1984 h 3501"/>
                      <a:gd name="T62" fmla="*/ 3808 w 3952"/>
                      <a:gd name="T63" fmla="*/ 2236 h 3501"/>
                      <a:gd name="T64" fmla="*/ 3899 w 3952"/>
                      <a:gd name="T65" fmla="*/ 2494 h 3501"/>
                      <a:gd name="T66" fmla="*/ 3958 w 3952"/>
                      <a:gd name="T67" fmla="*/ 2740 h 3501"/>
                      <a:gd name="T68" fmla="*/ 3976 w 3952"/>
                      <a:gd name="T69" fmla="*/ 2973 h 3501"/>
                      <a:gd name="T70" fmla="*/ 3946 w 3952"/>
                      <a:gd name="T71" fmla="*/ 3255 h 3501"/>
                      <a:gd name="T72" fmla="*/ 3857 w 3952"/>
                      <a:gd name="T73" fmla="*/ 3501 h 3501"/>
                      <a:gd name="T74" fmla="*/ 3910 w 3952"/>
                      <a:gd name="T75" fmla="*/ 3387 h 3501"/>
                      <a:gd name="T76" fmla="*/ 3970 w 3952"/>
                      <a:gd name="T77" fmla="*/ 3123 h 3501"/>
                      <a:gd name="T78" fmla="*/ 3976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Freeform 8"/>
                  <p:cNvSpPr>
                    <a:spLocks/>
                  </p:cNvSpPr>
                  <p:nvPr userDrawn="1"/>
                </p:nvSpPr>
                <p:spPr bwMode="hidden">
                  <a:xfrm>
                    <a:off x="406" y="953"/>
                    <a:ext cx="3803" cy="3363"/>
                  </a:xfrm>
                  <a:custGeom>
                    <a:avLst/>
                    <a:gdLst>
                      <a:gd name="T0" fmla="*/ 680 w 3791"/>
                      <a:gd name="T1" fmla="*/ 2416 h 3363"/>
                      <a:gd name="T2" fmla="*/ 421 w 3791"/>
                      <a:gd name="T3" fmla="*/ 2062 h 3363"/>
                      <a:gd name="T4" fmla="*/ 217 w 3791"/>
                      <a:gd name="T5" fmla="*/ 1703 h 3363"/>
                      <a:gd name="T6" fmla="*/ 78 w 3791"/>
                      <a:gd name="T7" fmla="*/ 1343 h 3363"/>
                      <a:gd name="T8" fmla="*/ 12 w 3791"/>
                      <a:gd name="T9" fmla="*/ 1001 h 3363"/>
                      <a:gd name="T10" fmla="*/ 18 w 3791"/>
                      <a:gd name="T11" fmla="*/ 701 h 3363"/>
                      <a:gd name="T12" fmla="*/ 96 w 3791"/>
                      <a:gd name="T13" fmla="*/ 450 h 3363"/>
                      <a:gd name="T14" fmla="*/ 241 w 3791"/>
                      <a:gd name="T15" fmla="*/ 246 h 3363"/>
                      <a:gd name="T16" fmla="*/ 584 w 3791"/>
                      <a:gd name="T17" fmla="*/ 48 h 3363"/>
                      <a:gd name="T18" fmla="*/ 1034 w 3791"/>
                      <a:gd name="T19" fmla="*/ 6 h 3363"/>
                      <a:gd name="T20" fmla="*/ 1553 w 3791"/>
                      <a:gd name="T21" fmla="*/ 120 h 3363"/>
                      <a:gd name="T22" fmla="*/ 2101 w 3791"/>
                      <a:gd name="T23" fmla="*/ 378 h 3363"/>
                      <a:gd name="T24" fmla="*/ 2647 w 3791"/>
                      <a:gd name="T25" fmla="*/ 773 h 3363"/>
                      <a:gd name="T26" fmla="*/ 3135 w 3791"/>
                      <a:gd name="T27" fmla="*/ 1265 h 3363"/>
                      <a:gd name="T28" fmla="*/ 3400 w 3791"/>
                      <a:gd name="T29" fmla="*/ 1625 h 3363"/>
                      <a:gd name="T30" fmla="*/ 3604 w 3791"/>
                      <a:gd name="T31" fmla="*/ 1984 h 3363"/>
                      <a:gd name="T32" fmla="*/ 3743 w 3791"/>
                      <a:gd name="T33" fmla="*/ 2344 h 3363"/>
                      <a:gd name="T34" fmla="*/ 3809 w 3791"/>
                      <a:gd name="T35" fmla="*/ 2686 h 3363"/>
                      <a:gd name="T36" fmla="*/ 3773 w 3791"/>
                      <a:gd name="T37" fmla="*/ 3105 h 3363"/>
                      <a:gd name="T38" fmla="*/ 3652 w 3791"/>
                      <a:gd name="T39" fmla="*/ 3363 h 3363"/>
                      <a:gd name="T40" fmla="*/ 3803 w 3791"/>
                      <a:gd name="T41" fmla="*/ 2967 h 3363"/>
                      <a:gd name="T42" fmla="*/ 3815 w 3791"/>
                      <a:gd name="T43" fmla="*/ 2794 h 3363"/>
                      <a:gd name="T44" fmla="*/ 3773 w 3791"/>
                      <a:gd name="T45" fmla="*/ 2458 h 3363"/>
                      <a:gd name="T46" fmla="*/ 3659 w 3791"/>
                      <a:gd name="T47" fmla="*/ 2104 h 3363"/>
                      <a:gd name="T48" fmla="*/ 3478 w 3791"/>
                      <a:gd name="T49" fmla="*/ 1739 h 3363"/>
                      <a:gd name="T50" fmla="*/ 3231 w 3791"/>
                      <a:gd name="T51" fmla="*/ 1385 h 3363"/>
                      <a:gd name="T52" fmla="*/ 2822 w 3791"/>
                      <a:gd name="T53" fmla="*/ 929 h 3363"/>
                      <a:gd name="T54" fmla="*/ 2286 w 3791"/>
                      <a:gd name="T55" fmla="*/ 492 h 3363"/>
                      <a:gd name="T56" fmla="*/ 1732 w 3791"/>
                      <a:gd name="T57" fmla="*/ 192 h 3363"/>
                      <a:gd name="T58" fmla="*/ 1198 w 3791"/>
                      <a:gd name="T59" fmla="*/ 24 h 3363"/>
                      <a:gd name="T60" fmla="*/ 721 w 3791"/>
                      <a:gd name="T61" fmla="*/ 12 h 3363"/>
                      <a:gd name="T62" fmla="*/ 337 w 3791"/>
                      <a:gd name="T63" fmla="*/ 162 h 3363"/>
                      <a:gd name="T64" fmla="*/ 132 w 3791"/>
                      <a:gd name="T65" fmla="*/ 378 h 3363"/>
                      <a:gd name="T66" fmla="*/ 36 w 3791"/>
                      <a:gd name="T67" fmla="*/ 612 h 3363"/>
                      <a:gd name="T68" fmla="*/ 0 w 3791"/>
                      <a:gd name="T69" fmla="*/ 893 h 3363"/>
                      <a:gd name="T70" fmla="*/ 42 w 3791"/>
                      <a:gd name="T71" fmla="*/ 1229 h 3363"/>
                      <a:gd name="T72" fmla="*/ 163 w 3791"/>
                      <a:gd name="T73" fmla="*/ 1583 h 3363"/>
                      <a:gd name="T74" fmla="*/ 343 w 3791"/>
                      <a:gd name="T75" fmla="*/ 1942 h 3363"/>
                      <a:gd name="T76" fmla="*/ 584 w 3791"/>
                      <a:gd name="T77" fmla="*/ 2302 h 3363"/>
                      <a:gd name="T78" fmla="*/ 993 w 3791"/>
                      <a:gd name="T79" fmla="*/ 2758 h 3363"/>
                      <a:gd name="T80" fmla="*/ 1606 w 3791"/>
                      <a:gd name="T81" fmla="*/ 3237 h 3363"/>
                      <a:gd name="T82" fmla="*/ 1606 w 3791"/>
                      <a:gd name="T83" fmla="*/ 3237 h 3363"/>
                      <a:gd name="T84" fmla="*/ 999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9"/>
                  <p:cNvSpPr>
                    <a:spLocks/>
                  </p:cNvSpPr>
                  <p:nvPr userDrawn="1"/>
                </p:nvSpPr>
                <p:spPr bwMode="hidden">
                  <a:xfrm>
                    <a:off x="514" y="1091"/>
                    <a:ext cx="3538" cy="3225"/>
                  </a:xfrm>
                  <a:custGeom>
                    <a:avLst/>
                    <a:gdLst>
                      <a:gd name="T0" fmla="*/ 542 w 3527"/>
                      <a:gd name="T1" fmla="*/ 2146 h 3225"/>
                      <a:gd name="T2" fmla="*/ 319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19 w 3527"/>
                      <a:gd name="T15" fmla="*/ 150 h 3225"/>
                      <a:gd name="T16" fmla="*/ 673 w 3527"/>
                      <a:gd name="T17" fmla="*/ 12 h 3225"/>
                      <a:gd name="T18" fmla="*/ 1118 w 3527"/>
                      <a:gd name="T19" fmla="*/ 24 h 3225"/>
                      <a:gd name="T20" fmla="*/ 1618 w 3527"/>
                      <a:gd name="T21" fmla="*/ 174 h 3225"/>
                      <a:gd name="T22" fmla="*/ 2130 w 3527"/>
                      <a:gd name="T23" fmla="*/ 456 h 3225"/>
                      <a:gd name="T24" fmla="*/ 2629 w 3527"/>
                      <a:gd name="T25" fmla="*/ 857 h 3225"/>
                      <a:gd name="T26" fmla="*/ 3093 w 3527"/>
                      <a:gd name="T27" fmla="*/ 1391 h 3225"/>
                      <a:gd name="T28" fmla="*/ 3296 w 3527"/>
                      <a:gd name="T29" fmla="*/ 1726 h 3225"/>
                      <a:gd name="T30" fmla="*/ 3448 w 3527"/>
                      <a:gd name="T31" fmla="*/ 2062 h 3225"/>
                      <a:gd name="T32" fmla="*/ 3531 w 3527"/>
                      <a:gd name="T33" fmla="*/ 2386 h 3225"/>
                      <a:gd name="T34" fmla="*/ 3543 w 3527"/>
                      <a:gd name="T35" fmla="*/ 2680 h 3225"/>
                      <a:gd name="T36" fmla="*/ 3496 w 3527"/>
                      <a:gd name="T37" fmla="*/ 2931 h 3225"/>
                      <a:gd name="T38" fmla="*/ 3381 w 3527"/>
                      <a:gd name="T39" fmla="*/ 3141 h 3225"/>
                      <a:gd name="T40" fmla="*/ 3302 w 3527"/>
                      <a:gd name="T41" fmla="*/ 3225 h 3225"/>
                      <a:gd name="T42" fmla="*/ 3332 w 3527"/>
                      <a:gd name="T43" fmla="*/ 3201 h 3225"/>
                      <a:gd name="T44" fmla="*/ 3466 w 3527"/>
                      <a:gd name="T45" fmla="*/ 3009 h 3225"/>
                      <a:gd name="T46" fmla="*/ 3537 w 3527"/>
                      <a:gd name="T47" fmla="*/ 2769 h 3225"/>
                      <a:gd name="T48" fmla="*/ 3543 w 3527"/>
                      <a:gd name="T49" fmla="*/ 2488 h 3225"/>
                      <a:gd name="T50" fmla="*/ 3484 w 3527"/>
                      <a:gd name="T51" fmla="*/ 2170 h 3225"/>
                      <a:gd name="T52" fmla="*/ 3356 w 3527"/>
                      <a:gd name="T53" fmla="*/ 1834 h 3225"/>
                      <a:gd name="T54" fmla="*/ 3165 w 3527"/>
                      <a:gd name="T55" fmla="*/ 1499 h 3225"/>
                      <a:gd name="T56" fmla="*/ 2834 w 3527"/>
                      <a:gd name="T57" fmla="*/ 1061 h 3225"/>
                      <a:gd name="T58" fmla="*/ 2298 w 3527"/>
                      <a:gd name="T59" fmla="*/ 575 h 3225"/>
                      <a:gd name="T60" fmla="*/ 1787 w 3527"/>
                      <a:gd name="T61" fmla="*/ 252 h 3225"/>
                      <a:gd name="T62" fmla="*/ 1281 w 3527"/>
                      <a:gd name="T63" fmla="*/ 60 h 3225"/>
                      <a:gd name="T64" fmla="*/ 813 w 3527"/>
                      <a:gd name="T65" fmla="*/ 0 h 3225"/>
                      <a:gd name="T66" fmla="*/ 420 w 3527"/>
                      <a:gd name="T67" fmla="*/ 84 h 3225"/>
                      <a:gd name="T68" fmla="*/ 169 w 3527"/>
                      <a:gd name="T69" fmla="*/ 288 h 3225"/>
                      <a:gd name="T70" fmla="*/ 53 w 3527"/>
                      <a:gd name="T71" fmla="*/ 498 h 3225"/>
                      <a:gd name="T72" fmla="*/ 0 w 3527"/>
                      <a:gd name="T73" fmla="*/ 749 h 3225"/>
                      <a:gd name="T74" fmla="*/ 18 w 3527"/>
                      <a:gd name="T75" fmla="*/ 1043 h 3225"/>
                      <a:gd name="T76" fmla="*/ 101 w 3527"/>
                      <a:gd name="T77" fmla="*/ 1373 h 3225"/>
                      <a:gd name="T78" fmla="*/ 253 w 3527"/>
                      <a:gd name="T79" fmla="*/ 1708 h 3225"/>
                      <a:gd name="T80" fmla="*/ 456 w 3527"/>
                      <a:gd name="T81" fmla="*/ 2038 h 3225"/>
                      <a:gd name="T82" fmla="*/ 920 w 3527"/>
                      <a:gd name="T83" fmla="*/ 2572 h 3225"/>
                      <a:gd name="T84" fmla="*/ 1263 w 3527"/>
                      <a:gd name="T85" fmla="*/ 2865 h 3225"/>
                      <a:gd name="T86" fmla="*/ 1618 w 3527"/>
                      <a:gd name="T87" fmla="*/ 3099 h 3225"/>
                      <a:gd name="T88" fmla="*/ 1865 w 3527"/>
                      <a:gd name="T89" fmla="*/ 3225 h 3225"/>
                      <a:gd name="T90" fmla="*/ 1504 w 3527"/>
                      <a:gd name="T91" fmla="*/ 3027 h 3225"/>
                      <a:gd name="T92" fmla="*/ 1150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8" name="Group 10"/>
                  <p:cNvGrpSpPr>
                    <a:grpSpLocks/>
                  </p:cNvGrpSpPr>
                  <p:nvPr userDrawn="1"/>
                </p:nvGrpSpPr>
                <p:grpSpPr bwMode="auto">
                  <a:xfrm>
                    <a:off x="0" y="522"/>
                    <a:ext cx="4751" cy="3794"/>
                    <a:chOff x="0" y="522"/>
                    <a:chExt cx="4751" cy="3794"/>
                  </a:xfrm>
                </p:grpSpPr>
                <p:sp>
                  <p:nvSpPr>
                    <p:cNvPr id="39" name="Freeform 11"/>
                    <p:cNvSpPr>
                      <a:spLocks/>
                    </p:cNvSpPr>
                    <p:nvPr userDrawn="1"/>
                  </p:nvSpPr>
                  <p:spPr bwMode="hidden">
                    <a:xfrm>
                      <a:off x="400" y="522"/>
                      <a:ext cx="4264" cy="3794"/>
                    </a:xfrm>
                    <a:custGeom>
                      <a:avLst/>
                      <a:gdLst>
                        <a:gd name="T0" fmla="*/ 4271 w 4251"/>
                        <a:gd name="T1" fmla="*/ 3237 h 3794"/>
                        <a:gd name="T2" fmla="*/ 4229 w 4251"/>
                        <a:gd name="T3" fmla="*/ 2961 h 3794"/>
                        <a:gd name="T4" fmla="*/ 4146 w 4251"/>
                        <a:gd name="T5" fmla="*/ 2679 h 3794"/>
                        <a:gd name="T6" fmla="*/ 4024 w 4251"/>
                        <a:gd name="T7" fmla="*/ 2391 h 3794"/>
                        <a:gd name="T8" fmla="*/ 3869 w 4251"/>
                        <a:gd name="T9" fmla="*/ 2098 h 3794"/>
                        <a:gd name="T10" fmla="*/ 3681 w 4251"/>
                        <a:gd name="T11" fmla="*/ 1810 h 3794"/>
                        <a:gd name="T12" fmla="*/ 3460 w 4251"/>
                        <a:gd name="T13" fmla="*/ 1528 h 3794"/>
                        <a:gd name="T14" fmla="*/ 3213 w 4251"/>
                        <a:gd name="T15" fmla="*/ 1252 h 3794"/>
                        <a:gd name="T16" fmla="*/ 2876 w 4251"/>
                        <a:gd name="T17" fmla="*/ 935 h 3794"/>
                        <a:gd name="T18" fmla="*/ 2448 w 4251"/>
                        <a:gd name="T19" fmla="*/ 605 h 3794"/>
                        <a:gd name="T20" fmla="*/ 2003 w 4251"/>
                        <a:gd name="T21" fmla="*/ 341 h 3794"/>
                        <a:gd name="T22" fmla="*/ 1559 w 4251"/>
                        <a:gd name="T23" fmla="*/ 143 h 3794"/>
                        <a:gd name="T24" fmla="*/ 1130 w 4251"/>
                        <a:gd name="T25" fmla="*/ 35 h 3794"/>
                        <a:gd name="T26" fmla="*/ 745 w 4251"/>
                        <a:gd name="T27" fmla="*/ 0 h 3794"/>
                        <a:gd name="T28" fmla="*/ 403 w 4251"/>
                        <a:gd name="T29" fmla="*/ 47 h 3794"/>
                        <a:gd name="T30" fmla="*/ 120 w 4251"/>
                        <a:gd name="T31" fmla="*/ 173 h 3794"/>
                        <a:gd name="T32" fmla="*/ 0 w 4251"/>
                        <a:gd name="T33" fmla="*/ 269 h 3794"/>
                        <a:gd name="T34" fmla="*/ 265 w 4251"/>
                        <a:gd name="T35" fmla="*/ 101 h 3794"/>
                        <a:gd name="T36" fmla="*/ 590 w 4251"/>
                        <a:gd name="T37" fmla="*/ 18 h 3794"/>
                        <a:gd name="T38" fmla="*/ 963 w 4251"/>
                        <a:gd name="T39" fmla="*/ 18 h 3794"/>
                        <a:gd name="T40" fmla="*/ 1365 w 4251"/>
                        <a:gd name="T41" fmla="*/ 95 h 3794"/>
                        <a:gd name="T42" fmla="*/ 1792 w 4251"/>
                        <a:gd name="T43" fmla="*/ 245 h 3794"/>
                        <a:gd name="T44" fmla="*/ 2226 w 4251"/>
                        <a:gd name="T45" fmla="*/ 467 h 3794"/>
                        <a:gd name="T46" fmla="*/ 2659 w 4251"/>
                        <a:gd name="T47" fmla="*/ 761 h 3794"/>
                        <a:gd name="T48" fmla="*/ 3079 w 4251"/>
                        <a:gd name="T49" fmla="*/ 1120 h 3794"/>
                        <a:gd name="T50" fmla="*/ 3338 w 4251"/>
                        <a:gd name="T51" fmla="*/ 1390 h 3794"/>
                        <a:gd name="T52" fmla="*/ 3574 w 4251"/>
                        <a:gd name="T53" fmla="*/ 1666 h 3794"/>
                        <a:gd name="T54" fmla="*/ 3778 w 4251"/>
                        <a:gd name="T55" fmla="*/ 1954 h 3794"/>
                        <a:gd name="T56" fmla="*/ 3946 w 4251"/>
                        <a:gd name="T57" fmla="*/ 2247 h 3794"/>
                        <a:gd name="T58" fmla="*/ 4084 w 4251"/>
                        <a:gd name="T59" fmla="*/ 2535 h 3794"/>
                        <a:gd name="T60" fmla="*/ 4188 w 4251"/>
                        <a:gd name="T61" fmla="*/ 2823 h 3794"/>
                        <a:gd name="T62" fmla="*/ 4247 w 4251"/>
                        <a:gd name="T63" fmla="*/ 3105 h 3794"/>
                        <a:gd name="T64" fmla="*/ 4271 w 4251"/>
                        <a:gd name="T65" fmla="*/ 3368 h 3794"/>
                        <a:gd name="T66" fmla="*/ 4259 w 4251"/>
                        <a:gd name="T67" fmla="*/ 3590 h 3794"/>
                        <a:gd name="T68" fmla="*/ 4211 w 4251"/>
                        <a:gd name="T69" fmla="*/ 3794 h 3794"/>
                        <a:gd name="T70" fmla="*/ 4241 w 4251"/>
                        <a:gd name="T71" fmla="*/ 3692 h 3794"/>
                        <a:gd name="T72" fmla="*/ 4271 w 4251"/>
                        <a:gd name="T73" fmla="*/ 3482 h 3794"/>
                        <a:gd name="T74" fmla="*/ 4277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 name="Group 12"/>
                    <p:cNvGrpSpPr>
                      <a:grpSpLocks/>
                    </p:cNvGrpSpPr>
                    <p:nvPr userDrawn="1"/>
                  </p:nvGrpSpPr>
                  <p:grpSpPr bwMode="auto">
                    <a:xfrm>
                      <a:off x="0" y="659"/>
                      <a:ext cx="4751" cy="3657"/>
                      <a:chOff x="0" y="659"/>
                      <a:chExt cx="4751" cy="3657"/>
                    </a:xfrm>
                  </p:grpSpPr>
                  <p:sp>
                    <p:nvSpPr>
                      <p:cNvPr id="41" name="Freeform 13"/>
                      <p:cNvSpPr>
                        <a:spLocks/>
                      </p:cNvSpPr>
                      <p:nvPr userDrawn="1"/>
                    </p:nvSpPr>
                    <p:spPr bwMode="hidden">
                      <a:xfrm>
                        <a:off x="400" y="659"/>
                        <a:ext cx="4121" cy="3657"/>
                      </a:xfrm>
                      <a:custGeom>
                        <a:avLst/>
                        <a:gdLst>
                          <a:gd name="T0" fmla="*/ 163 w 4108"/>
                          <a:gd name="T1" fmla="*/ 186 h 3657"/>
                          <a:gd name="T2" fmla="*/ 444 w 4108"/>
                          <a:gd name="T3" fmla="*/ 54 h 3657"/>
                          <a:gd name="T4" fmla="*/ 775 w 4108"/>
                          <a:gd name="T5" fmla="*/ 6 h 3657"/>
                          <a:gd name="T6" fmla="*/ 1144 w 4108"/>
                          <a:gd name="T7" fmla="*/ 36 h 3657"/>
                          <a:gd name="T8" fmla="*/ 1547 w 4108"/>
                          <a:gd name="T9" fmla="*/ 144 h 3657"/>
                          <a:gd name="T10" fmla="*/ 1961 w 4108"/>
                          <a:gd name="T11" fmla="*/ 324 h 3657"/>
                          <a:gd name="T12" fmla="*/ 2383 w 4108"/>
                          <a:gd name="T13" fmla="*/ 570 h 3657"/>
                          <a:gd name="T14" fmla="*/ 2798 w 4108"/>
                          <a:gd name="T15" fmla="*/ 888 h 3657"/>
                          <a:gd name="T16" fmla="*/ 3123 w 4108"/>
                          <a:gd name="T17" fmla="*/ 1193 h 3657"/>
                          <a:gd name="T18" fmla="*/ 3358 w 4108"/>
                          <a:gd name="T19" fmla="*/ 1451 h 3657"/>
                          <a:gd name="T20" fmla="*/ 3562 w 4108"/>
                          <a:gd name="T21" fmla="*/ 1721 h 3657"/>
                          <a:gd name="T22" fmla="*/ 3743 w 4108"/>
                          <a:gd name="T23" fmla="*/ 1997 h 3657"/>
                          <a:gd name="T24" fmla="*/ 3887 w 4108"/>
                          <a:gd name="T25" fmla="*/ 2272 h 3657"/>
                          <a:gd name="T26" fmla="*/ 4002 w 4108"/>
                          <a:gd name="T27" fmla="*/ 2548 h 3657"/>
                          <a:gd name="T28" fmla="*/ 4086 w 4108"/>
                          <a:gd name="T29" fmla="*/ 2818 h 3657"/>
                          <a:gd name="T30" fmla="*/ 4128 w 4108"/>
                          <a:gd name="T31" fmla="*/ 3070 h 3657"/>
                          <a:gd name="T32" fmla="*/ 4128 w 4108"/>
                          <a:gd name="T33" fmla="*/ 3321 h 3657"/>
                          <a:gd name="T34" fmla="*/ 4086 w 4108"/>
                          <a:gd name="T35" fmla="*/ 3549 h 3657"/>
                          <a:gd name="T36" fmla="*/ 4056 w 4108"/>
                          <a:gd name="T37" fmla="*/ 3657 h 3657"/>
                          <a:gd name="T38" fmla="*/ 4116 w 4108"/>
                          <a:gd name="T39" fmla="*/ 3447 h 3657"/>
                          <a:gd name="T40" fmla="*/ 4134 w 4108"/>
                          <a:gd name="T41" fmla="*/ 3213 h 3657"/>
                          <a:gd name="T42" fmla="*/ 4128 w 4108"/>
                          <a:gd name="T43" fmla="*/ 3070 h 3657"/>
                          <a:gd name="T44" fmla="*/ 4086 w 4108"/>
                          <a:gd name="T45" fmla="*/ 2812 h 3657"/>
                          <a:gd name="T46" fmla="*/ 4008 w 4108"/>
                          <a:gd name="T47" fmla="*/ 2548 h 3657"/>
                          <a:gd name="T48" fmla="*/ 3893 w 4108"/>
                          <a:gd name="T49" fmla="*/ 2272 h 3657"/>
                          <a:gd name="T50" fmla="*/ 3749 w 4108"/>
                          <a:gd name="T51" fmla="*/ 1997 h 3657"/>
                          <a:gd name="T52" fmla="*/ 3568 w 4108"/>
                          <a:gd name="T53" fmla="*/ 1721 h 3657"/>
                          <a:gd name="T54" fmla="*/ 3364 w 4108"/>
                          <a:gd name="T55" fmla="*/ 1451 h 3657"/>
                          <a:gd name="T56" fmla="*/ 3129 w 4108"/>
                          <a:gd name="T57" fmla="*/ 1187 h 3657"/>
                          <a:gd name="T58" fmla="*/ 2810 w 4108"/>
                          <a:gd name="T59" fmla="*/ 888 h 3657"/>
                          <a:gd name="T60" fmla="*/ 2402 w 4108"/>
                          <a:gd name="T61" fmla="*/ 576 h 3657"/>
                          <a:gd name="T62" fmla="*/ 1979 w 4108"/>
                          <a:gd name="T63" fmla="*/ 330 h 3657"/>
                          <a:gd name="T64" fmla="*/ 1553 w 4108"/>
                          <a:gd name="T65" fmla="*/ 144 h 3657"/>
                          <a:gd name="T66" fmla="*/ 1138 w 4108"/>
                          <a:gd name="T67" fmla="*/ 30 h 3657"/>
                          <a:gd name="T68" fmla="*/ 757 w 4108"/>
                          <a:gd name="T69" fmla="*/ 0 h 3657"/>
                          <a:gd name="T70" fmla="*/ 433 w 4108"/>
                          <a:gd name="T71" fmla="*/ 54 h 3657"/>
                          <a:gd name="T72" fmla="*/ 163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2" name="Group 14"/>
                      <p:cNvGrpSpPr>
                        <a:grpSpLocks/>
                      </p:cNvGrpSpPr>
                      <p:nvPr userDrawn="1"/>
                    </p:nvGrpSpPr>
                    <p:grpSpPr bwMode="auto">
                      <a:xfrm>
                        <a:off x="0" y="808"/>
                        <a:ext cx="4751" cy="3508"/>
                        <a:chOff x="-400" y="808"/>
                        <a:chExt cx="4751" cy="3508"/>
                      </a:xfrm>
                    </p:grpSpPr>
                    <p:sp>
                      <p:nvSpPr>
                        <p:cNvPr id="4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4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5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6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7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7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7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7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7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7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7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7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78" name="Freeform 50"/>
                        <p:cNvSpPr>
                          <a:spLocks/>
                        </p:cNvSpPr>
                        <p:nvPr userDrawn="1"/>
                      </p:nvSpPr>
                      <p:spPr bwMode="hidden">
                        <a:xfrm>
                          <a:off x="0" y="2548"/>
                          <a:ext cx="1542" cy="1768"/>
                        </a:xfrm>
                        <a:custGeom>
                          <a:avLst/>
                          <a:gdLst>
                            <a:gd name="T0" fmla="*/ 915 w 1537"/>
                            <a:gd name="T1" fmla="*/ 1264 h 1768"/>
                            <a:gd name="T2" fmla="*/ 1064 w 1537"/>
                            <a:gd name="T3" fmla="*/ 1402 h 1768"/>
                            <a:gd name="T4" fmla="*/ 1222 w 1537"/>
                            <a:gd name="T5" fmla="*/ 1528 h 1768"/>
                            <a:gd name="T6" fmla="*/ 1377 w 1537"/>
                            <a:gd name="T7" fmla="*/ 1654 h 1768"/>
                            <a:gd name="T8" fmla="*/ 1541 w 1537"/>
                            <a:gd name="T9" fmla="*/ 1768 h 1768"/>
                            <a:gd name="T10" fmla="*/ 1547 w 1537"/>
                            <a:gd name="T11" fmla="*/ 1768 h 1768"/>
                            <a:gd name="T12" fmla="*/ 1383 w 1537"/>
                            <a:gd name="T13" fmla="*/ 1654 h 1768"/>
                            <a:gd name="T14" fmla="*/ 1228 w 1537"/>
                            <a:gd name="T15" fmla="*/ 1534 h 1768"/>
                            <a:gd name="T16" fmla="*/ 1070 w 1537"/>
                            <a:gd name="T17" fmla="*/ 1402 h 1768"/>
                            <a:gd name="T18" fmla="*/ 921 w 1537"/>
                            <a:gd name="T19" fmla="*/ 1258 h 1768"/>
                            <a:gd name="T20" fmla="*/ 769 w 1537"/>
                            <a:gd name="T21" fmla="*/ 1115 h 1768"/>
                            <a:gd name="T22" fmla="*/ 632 w 1537"/>
                            <a:gd name="T23" fmla="*/ 959 h 1768"/>
                            <a:gd name="T24" fmla="*/ 500 w 1537"/>
                            <a:gd name="T25" fmla="*/ 803 h 1768"/>
                            <a:gd name="T26" fmla="*/ 379 w 1537"/>
                            <a:gd name="T27" fmla="*/ 647 h 1768"/>
                            <a:gd name="T28" fmla="*/ 271 w 1537"/>
                            <a:gd name="T29" fmla="*/ 485 h 1768"/>
                            <a:gd name="T30" fmla="*/ 169 w 1537"/>
                            <a:gd name="T31" fmla="*/ 323 h 1768"/>
                            <a:gd name="T32" fmla="*/ 78 w 1537"/>
                            <a:gd name="T33" fmla="*/ 161 h 1768"/>
                            <a:gd name="T34" fmla="*/ 0 w 1537"/>
                            <a:gd name="T35" fmla="*/ 0 h 1768"/>
                            <a:gd name="T36" fmla="*/ 0 w 1537"/>
                            <a:gd name="T37" fmla="*/ 12 h 1768"/>
                            <a:gd name="T38" fmla="*/ 78 w 1537"/>
                            <a:gd name="T39" fmla="*/ 173 h 1768"/>
                            <a:gd name="T40" fmla="*/ 169 w 1537"/>
                            <a:gd name="T41" fmla="*/ 335 h 1768"/>
                            <a:gd name="T42" fmla="*/ 271 w 1537"/>
                            <a:gd name="T43" fmla="*/ 491 h 1768"/>
                            <a:gd name="T44" fmla="*/ 379 w 1537"/>
                            <a:gd name="T45" fmla="*/ 653 h 1768"/>
                            <a:gd name="T46" fmla="*/ 500 w 1537"/>
                            <a:gd name="T47" fmla="*/ 809 h 1768"/>
                            <a:gd name="T48" fmla="*/ 632 w 1537"/>
                            <a:gd name="T49" fmla="*/ 965 h 1768"/>
                            <a:gd name="T50" fmla="*/ 769 w 1537"/>
                            <a:gd name="T51" fmla="*/ 1121 h 1768"/>
                            <a:gd name="T52" fmla="*/ 915 w 1537"/>
                            <a:gd name="T53" fmla="*/ 1264 h 1768"/>
                            <a:gd name="T54" fmla="*/ 915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n-US"/>
                        </a:p>
                      </p:txBody>
                    </p:sp>
                    <p:grpSp>
                      <p:nvGrpSpPr>
                        <p:cNvPr id="79" name="Group 51"/>
                        <p:cNvGrpSpPr>
                          <a:grpSpLocks/>
                        </p:cNvGrpSpPr>
                        <p:nvPr userDrawn="1"/>
                      </p:nvGrpSpPr>
                      <p:grpSpPr bwMode="auto">
                        <a:xfrm>
                          <a:off x="0" y="1812"/>
                          <a:ext cx="3672" cy="2049"/>
                          <a:chOff x="5" y="1816"/>
                          <a:chExt cx="3672" cy="2049"/>
                        </a:xfrm>
                      </p:grpSpPr>
                      <p:sp>
                        <p:nvSpPr>
                          <p:cNvPr id="116" name="Oval 52"/>
                          <p:cNvSpPr>
                            <a:spLocks noChangeArrowheads="1"/>
                          </p:cNvSpPr>
                          <p:nvPr userDrawn="1"/>
                        </p:nvSpPr>
                        <p:spPr bwMode="hidden">
                          <a:xfrm rot="-2819839">
                            <a:off x="1546" y="2870"/>
                            <a:ext cx="161" cy="280"/>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7"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8"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9"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0" name="Oval 56"/>
                          <p:cNvSpPr>
                            <a:spLocks noChangeArrowheads="1"/>
                          </p:cNvSpPr>
                          <p:nvPr userDrawn="1"/>
                        </p:nvSpPr>
                        <p:spPr bwMode="hidden">
                          <a:xfrm rot="-2819839">
                            <a:off x="1295" y="2200"/>
                            <a:ext cx="786" cy="1467"/>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1"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2" name="Oval 58"/>
                          <p:cNvSpPr>
                            <a:spLocks noChangeArrowheads="1"/>
                          </p:cNvSpPr>
                          <p:nvPr userDrawn="1"/>
                        </p:nvSpPr>
                        <p:spPr bwMode="hidden">
                          <a:xfrm rot="-2819839">
                            <a:off x="1157" y="1866"/>
                            <a:ext cx="1167" cy="2094"/>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3"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4" name="Oval 60"/>
                          <p:cNvSpPr>
                            <a:spLocks noChangeArrowheads="1"/>
                          </p:cNvSpPr>
                          <p:nvPr userDrawn="1"/>
                        </p:nvSpPr>
                        <p:spPr bwMode="hidden">
                          <a:xfrm rot="-2819839">
                            <a:off x="999" y="1537"/>
                            <a:ext cx="1563" cy="2696"/>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5" name="Oval 61"/>
                          <p:cNvSpPr>
                            <a:spLocks noChangeArrowheads="1"/>
                          </p:cNvSpPr>
                          <p:nvPr userDrawn="1"/>
                        </p:nvSpPr>
                        <p:spPr bwMode="hidden">
                          <a:xfrm rot="-2819839">
                            <a:off x="934" y="1358"/>
                            <a:ext cx="1711" cy="3016"/>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6"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7" name="Oval 63"/>
                          <p:cNvSpPr>
                            <a:spLocks noChangeArrowheads="1"/>
                          </p:cNvSpPr>
                          <p:nvPr userDrawn="1"/>
                        </p:nvSpPr>
                        <p:spPr bwMode="hidden">
                          <a:xfrm rot="-2780025">
                            <a:off x="818" y="1003"/>
                            <a:ext cx="2049" cy="3672"/>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80"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1"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2"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3"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4"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5"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6"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7"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8"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89"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0"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1"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2"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3"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4"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5"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6"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7"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8"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99"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0"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1"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2"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3"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4"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5"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6"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7"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8"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09"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0"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1"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2"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3"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4"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5"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grpSp>
          </p:grpSp>
          <p:grpSp>
            <p:nvGrpSpPr>
              <p:cNvPr id="20" name="Group 100"/>
              <p:cNvGrpSpPr>
                <a:grpSpLocks/>
              </p:cNvGrpSpPr>
              <p:nvPr userDrawn="1"/>
            </p:nvGrpSpPr>
            <p:grpSpPr bwMode="auto">
              <a:xfrm>
                <a:off x="402" y="1454"/>
                <a:ext cx="2787" cy="2866"/>
                <a:chOff x="2" y="1454"/>
                <a:chExt cx="2787" cy="2866"/>
              </a:xfrm>
            </p:grpSpPr>
            <p:sp>
              <p:nvSpPr>
                <p:cNvPr id="21"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2"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23" name="Group 103"/>
                <p:cNvGrpSpPr>
                  <a:grpSpLocks/>
                </p:cNvGrpSpPr>
                <p:nvPr userDrawn="1"/>
              </p:nvGrpSpPr>
              <p:grpSpPr bwMode="auto">
                <a:xfrm>
                  <a:off x="2" y="2738"/>
                  <a:ext cx="1317" cy="1582"/>
                  <a:chOff x="2" y="2738"/>
                  <a:chExt cx="1317" cy="1582"/>
                </a:xfrm>
              </p:grpSpPr>
              <p:sp>
                <p:nvSpPr>
                  <p:cNvPr id="24"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5"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Lst>
                    <a:ahLst/>
                    <a:cxnLst>
                      <a:cxn ang="0">
                        <a:pos x="T0" y="T1"/>
                      </a:cxn>
                      <a:cxn ang="0">
                        <a:pos x="T2" y="T3"/>
                      </a:cxn>
                      <a:cxn ang="0">
                        <a:pos x="T4" y="T5"/>
                      </a:cxn>
                      <a:cxn ang="0">
                        <a:pos x="T6" y="T7"/>
                      </a:cxn>
                      <a:cxn ang="0">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6"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7"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8"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9"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0"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1"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32"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grpSp>
          <p:nvGrpSpPr>
            <p:cNvPr id="6" name="Group 113"/>
            <p:cNvGrpSpPr>
              <a:grpSpLocks/>
            </p:cNvGrpSpPr>
            <p:nvPr userDrawn="1"/>
          </p:nvGrpSpPr>
          <p:grpSpPr bwMode="auto">
            <a:xfrm>
              <a:off x="16" y="1326"/>
              <a:ext cx="3325" cy="2948"/>
              <a:chOff x="16" y="1326"/>
              <a:chExt cx="3325" cy="2948"/>
            </a:xfrm>
          </p:grpSpPr>
          <p:sp>
            <p:nvSpPr>
              <p:cNvPr id="7" name="Freeform 114"/>
              <p:cNvSpPr>
                <a:spLocks/>
              </p:cNvSpPr>
              <p:nvPr/>
            </p:nvSpPr>
            <p:spPr bwMode="hidden">
              <a:xfrm>
                <a:off x="16" y="2656"/>
                <a:ext cx="1440" cy="1618"/>
              </a:xfrm>
              <a:custGeom>
                <a:avLst/>
                <a:gdLst>
                  <a:gd name="T0" fmla="*/ 879 w 1435"/>
                  <a:gd name="T1" fmla="*/ 1150 h 1618"/>
                  <a:gd name="T2" fmla="*/ 747 w 1435"/>
                  <a:gd name="T3" fmla="*/ 1019 h 1618"/>
                  <a:gd name="T4" fmla="*/ 614 w 1435"/>
                  <a:gd name="T5" fmla="*/ 875 h 1618"/>
                  <a:gd name="T6" fmla="*/ 494 w 1435"/>
                  <a:gd name="T7" fmla="*/ 737 h 1618"/>
                  <a:gd name="T8" fmla="*/ 379 w 1435"/>
                  <a:gd name="T9" fmla="*/ 593 h 1618"/>
                  <a:gd name="T10" fmla="*/ 277 w 1435"/>
                  <a:gd name="T11" fmla="*/ 443 h 1618"/>
                  <a:gd name="T12" fmla="*/ 175 w 1435"/>
                  <a:gd name="T13" fmla="*/ 299 h 1618"/>
                  <a:gd name="T14" fmla="*/ 84 w 1435"/>
                  <a:gd name="T15" fmla="*/ 149 h 1618"/>
                  <a:gd name="T16" fmla="*/ 0 w 1435"/>
                  <a:gd name="T17" fmla="*/ 0 h 1618"/>
                  <a:gd name="T18" fmla="*/ 0 w 1435"/>
                  <a:gd name="T19" fmla="*/ 11 h 1618"/>
                  <a:gd name="T20" fmla="*/ 84 w 1435"/>
                  <a:gd name="T21" fmla="*/ 155 h 1618"/>
                  <a:gd name="T22" fmla="*/ 175 w 1435"/>
                  <a:gd name="T23" fmla="*/ 305 h 1618"/>
                  <a:gd name="T24" fmla="*/ 271 w 1435"/>
                  <a:gd name="T25" fmla="*/ 449 h 1618"/>
                  <a:gd name="T26" fmla="*/ 379 w 1435"/>
                  <a:gd name="T27" fmla="*/ 593 h 1618"/>
                  <a:gd name="T28" fmla="*/ 494 w 1435"/>
                  <a:gd name="T29" fmla="*/ 737 h 1618"/>
                  <a:gd name="T30" fmla="*/ 614 w 1435"/>
                  <a:gd name="T31" fmla="*/ 881 h 1618"/>
                  <a:gd name="T32" fmla="*/ 741 w 1435"/>
                  <a:gd name="T33" fmla="*/ 1019 h 1618"/>
                  <a:gd name="T34" fmla="*/ 879 w 1435"/>
                  <a:gd name="T35" fmla="*/ 1150 h 1618"/>
                  <a:gd name="T36" fmla="*/ 1018 w 1435"/>
                  <a:gd name="T37" fmla="*/ 1276 h 1618"/>
                  <a:gd name="T38" fmla="*/ 1156 w 1435"/>
                  <a:gd name="T39" fmla="*/ 1396 h 1618"/>
                  <a:gd name="T40" fmla="*/ 1294 w 1435"/>
                  <a:gd name="T41" fmla="*/ 1510 h 1618"/>
                  <a:gd name="T42" fmla="*/ 1439 w 1435"/>
                  <a:gd name="T43" fmla="*/ 1618 h 1618"/>
                  <a:gd name="T44" fmla="*/ 1445 w 1435"/>
                  <a:gd name="T45" fmla="*/ 1618 h 1618"/>
                  <a:gd name="T46" fmla="*/ 1302 w 1435"/>
                  <a:gd name="T47" fmla="*/ 1510 h 1618"/>
                  <a:gd name="T48" fmla="*/ 1162 w 1435"/>
                  <a:gd name="T49" fmla="*/ 1396 h 1618"/>
                  <a:gd name="T50" fmla="*/ 1018 w 1435"/>
                  <a:gd name="T51" fmla="*/ 1276 h 1618"/>
                  <a:gd name="T52" fmla="*/ 879 w 1435"/>
                  <a:gd name="T53" fmla="*/ 1150 h 1618"/>
                  <a:gd name="T54" fmla="*/ 879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 name="Freeform 115"/>
              <p:cNvSpPr>
                <a:spLocks/>
              </p:cNvSpPr>
              <p:nvPr/>
            </p:nvSpPr>
            <p:spPr bwMode="hidden">
              <a:xfrm>
                <a:off x="16" y="2260"/>
                <a:ext cx="1673" cy="2014"/>
              </a:xfrm>
              <a:custGeom>
                <a:avLst/>
                <a:gdLst>
                  <a:gd name="T0" fmla="*/ 963 w 1668"/>
                  <a:gd name="T1" fmla="*/ 1463 h 2014"/>
                  <a:gd name="T2" fmla="*/ 793 w 1668"/>
                  <a:gd name="T3" fmla="*/ 1289 h 2014"/>
                  <a:gd name="T4" fmla="*/ 638 w 1668"/>
                  <a:gd name="T5" fmla="*/ 1115 h 2014"/>
                  <a:gd name="T6" fmla="*/ 492 w 1668"/>
                  <a:gd name="T7" fmla="*/ 929 h 2014"/>
                  <a:gd name="T8" fmla="*/ 367 w 1668"/>
                  <a:gd name="T9" fmla="*/ 743 h 2014"/>
                  <a:gd name="T10" fmla="*/ 253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3 w 1668"/>
                  <a:gd name="T25" fmla="*/ 569 h 2014"/>
                  <a:gd name="T26" fmla="*/ 367 w 1668"/>
                  <a:gd name="T27" fmla="*/ 755 h 2014"/>
                  <a:gd name="T28" fmla="*/ 492 w 1668"/>
                  <a:gd name="T29" fmla="*/ 935 h 2014"/>
                  <a:gd name="T30" fmla="*/ 638 w 1668"/>
                  <a:gd name="T31" fmla="*/ 1115 h 2014"/>
                  <a:gd name="T32" fmla="*/ 793 w 1668"/>
                  <a:gd name="T33" fmla="*/ 1295 h 2014"/>
                  <a:gd name="T34" fmla="*/ 963 w 1668"/>
                  <a:gd name="T35" fmla="*/ 1463 h 2014"/>
                  <a:gd name="T36" fmla="*/ 1136 w 1668"/>
                  <a:gd name="T37" fmla="*/ 1618 h 2014"/>
                  <a:gd name="T38" fmla="*/ 1311 w 1668"/>
                  <a:gd name="T39" fmla="*/ 1762 h 2014"/>
                  <a:gd name="T40" fmla="*/ 1491 w 1668"/>
                  <a:gd name="T41" fmla="*/ 1894 h 2014"/>
                  <a:gd name="T42" fmla="*/ 1672 w 1668"/>
                  <a:gd name="T43" fmla="*/ 2014 h 2014"/>
                  <a:gd name="T44" fmla="*/ 1678 w 1668"/>
                  <a:gd name="T45" fmla="*/ 2014 h 2014"/>
                  <a:gd name="T46" fmla="*/ 1491 w 1668"/>
                  <a:gd name="T47" fmla="*/ 1894 h 2014"/>
                  <a:gd name="T48" fmla="*/ 1311 w 1668"/>
                  <a:gd name="T49" fmla="*/ 1762 h 2014"/>
                  <a:gd name="T50" fmla="*/ 1136 w 1668"/>
                  <a:gd name="T51" fmla="*/ 1618 h 2014"/>
                  <a:gd name="T52" fmla="*/ 963 w 1668"/>
                  <a:gd name="T53" fmla="*/ 1463 h 2014"/>
                  <a:gd name="T54" fmla="*/ 963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Rectangle 116"/>
              <p:cNvSpPr>
                <a:spLocks noChangeArrowheads="1"/>
              </p:cNvSpPr>
              <p:nvPr/>
            </p:nvSpPr>
            <p:spPr bwMode="hidden">
              <a:xfrm rot="-2488720">
                <a:off x="1988" y="1919"/>
                <a:ext cx="1353" cy="17"/>
              </a:xfrm>
              <a:prstGeom prst="rect">
                <a:avLst/>
              </a:prstGeom>
              <a:solidFill>
                <a:schemeClr val="accent2"/>
              </a:soli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0" name="Rectangle 117"/>
              <p:cNvSpPr>
                <a:spLocks noChangeArrowheads="1"/>
              </p:cNvSpPr>
              <p:nvPr/>
            </p:nvSpPr>
            <p:spPr bwMode="hidden">
              <a:xfrm rot="-5087790">
                <a:off x="1964" y="2613"/>
                <a:ext cx="2217" cy="17"/>
              </a:xfrm>
              <a:prstGeom prst="rect">
                <a:avLst/>
              </a:prstGeom>
              <a:solidFill>
                <a:schemeClr val="accent2"/>
              </a:soli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1" name="Rectangle 118"/>
              <p:cNvSpPr>
                <a:spLocks noChangeArrowheads="1"/>
              </p:cNvSpPr>
              <p:nvPr/>
            </p:nvSpPr>
            <p:spPr bwMode="hidden">
              <a:xfrm rot="-3417299">
                <a:off x="1018" y="2695"/>
                <a:ext cx="2678" cy="17"/>
              </a:xfrm>
              <a:prstGeom prst="rect">
                <a:avLst/>
              </a:prstGeom>
              <a:solidFill>
                <a:schemeClr val="accent2"/>
              </a:soli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2" name="Rectangle 119"/>
              <p:cNvSpPr>
                <a:spLocks noChangeArrowheads="1"/>
              </p:cNvSpPr>
              <p:nvPr/>
            </p:nvSpPr>
            <p:spPr bwMode="hidden">
              <a:xfrm rot="-835848">
                <a:off x="688" y="1748"/>
                <a:ext cx="2390" cy="17"/>
              </a:xfrm>
              <a:prstGeom prst="rect">
                <a:avLst/>
              </a:prstGeom>
              <a:solidFill>
                <a:schemeClr val="accent2"/>
              </a:soli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13" name="Group 120"/>
              <p:cNvGrpSpPr>
                <a:grpSpLocks noChangeAspect="1"/>
              </p:cNvGrpSpPr>
              <p:nvPr/>
            </p:nvGrpSpPr>
            <p:grpSpPr bwMode="auto">
              <a:xfrm>
                <a:off x="3046" y="1326"/>
                <a:ext cx="259" cy="299"/>
                <a:chOff x="3042" y="1265"/>
                <a:chExt cx="367" cy="424"/>
              </a:xfrm>
            </p:grpSpPr>
            <p:sp>
              <p:nvSpPr>
                <p:cNvPr id="14"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15" name="Freeform 122"/>
                <p:cNvSpPr>
                  <a:spLocks noChangeAspect="1"/>
                </p:cNvSpPr>
                <p:nvPr userDrawn="1"/>
              </p:nvSpPr>
              <p:spPr bwMode="hidden">
                <a:xfrm>
                  <a:off x="3070" y="1374"/>
                  <a:ext cx="227" cy="221"/>
                </a:xfrm>
                <a:custGeom>
                  <a:avLst/>
                  <a:gdLst>
                    <a:gd name="T0" fmla="*/ 227 w 227"/>
                    <a:gd name="T1" fmla="*/ 134 h 222"/>
                    <a:gd name="T2" fmla="*/ 203 w 227"/>
                    <a:gd name="T3" fmla="*/ 144 h 222"/>
                    <a:gd name="T4" fmla="*/ 179 w 227"/>
                    <a:gd name="T5" fmla="*/ 138 h 222"/>
                    <a:gd name="T6" fmla="*/ 149 w 227"/>
                    <a:gd name="T7" fmla="*/ 126 h 222"/>
                    <a:gd name="T8" fmla="*/ 126 w 227"/>
                    <a:gd name="T9" fmla="*/ 102 h 222"/>
                    <a:gd name="T10" fmla="*/ 102 w 227"/>
                    <a:gd name="T11" fmla="*/ 72 h 222"/>
                    <a:gd name="T12" fmla="*/ 84 w 227"/>
                    <a:gd name="T13" fmla="*/ 48 h 222"/>
                    <a:gd name="T14" fmla="*/ 78 w 227"/>
                    <a:gd name="T15" fmla="*/ 24 h 222"/>
                    <a:gd name="T16" fmla="*/ 84 w 227"/>
                    <a:gd name="T17" fmla="*/ 0 h 222"/>
                    <a:gd name="T18" fmla="*/ 84 w 227"/>
                    <a:gd name="T19" fmla="*/ 0 h 222"/>
                    <a:gd name="T20" fmla="*/ 78 w 227"/>
                    <a:gd name="T21" fmla="*/ 0 h 222"/>
                    <a:gd name="T22" fmla="*/ 18 w 227"/>
                    <a:gd name="T23" fmla="*/ 60 h 222"/>
                    <a:gd name="T24" fmla="*/ 0 w 227"/>
                    <a:gd name="T25" fmla="*/ 90 h 222"/>
                    <a:gd name="T26" fmla="*/ 0 w 227"/>
                    <a:gd name="T27" fmla="*/ 120 h 222"/>
                    <a:gd name="T28" fmla="*/ 12 w 227"/>
                    <a:gd name="T29" fmla="*/ 156 h 222"/>
                    <a:gd name="T30" fmla="*/ 36 w 227"/>
                    <a:gd name="T31" fmla="*/ 192 h 222"/>
                    <a:gd name="T32" fmla="*/ 66 w 227"/>
                    <a:gd name="T33" fmla="*/ 216 h 222"/>
                    <a:gd name="T34" fmla="*/ 96 w 227"/>
                    <a:gd name="T35" fmla="*/ 222 h 222"/>
                    <a:gd name="T36" fmla="*/ 126 w 227"/>
                    <a:gd name="T37" fmla="*/ 222 h 222"/>
                    <a:gd name="T38" fmla="*/ 155 w 227"/>
                    <a:gd name="T39" fmla="*/ 210 h 222"/>
                    <a:gd name="T40" fmla="*/ 227 w 227"/>
                    <a:gd name="T41" fmla="*/ 138 h 222"/>
                    <a:gd name="T42" fmla="*/ 227 w 227"/>
                    <a:gd name="T43" fmla="*/ 1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cs typeface="+mn-cs"/>
                  </a:endParaRPr>
                </a:p>
              </p:txBody>
            </p:sp>
            <p:sp>
              <p:nvSpPr>
                <p:cNvPr id="16" name="Freeform 123"/>
                <p:cNvSpPr>
                  <a:spLocks noChangeAspect="1"/>
                </p:cNvSpPr>
                <p:nvPr userDrawn="1"/>
              </p:nvSpPr>
              <p:spPr bwMode="hidden">
                <a:xfrm>
                  <a:off x="3144" y="1366"/>
                  <a:ext cx="163" cy="156"/>
                </a:xfrm>
                <a:custGeom>
                  <a:avLst/>
                  <a:gdLst>
                    <a:gd name="T0" fmla="*/ 221 w 233"/>
                    <a:gd name="T1" fmla="*/ 216 h 234"/>
                    <a:gd name="T2" fmla="*/ 192 w 233"/>
                    <a:gd name="T3" fmla="*/ 234 h 234"/>
                    <a:gd name="T4" fmla="*/ 150 w 233"/>
                    <a:gd name="T5" fmla="*/ 234 h 234"/>
                    <a:gd name="T6" fmla="*/ 102 w 233"/>
                    <a:gd name="T7" fmla="*/ 210 h 234"/>
                    <a:gd name="T8" fmla="*/ 54 w 233"/>
                    <a:gd name="T9" fmla="*/ 174 h 234"/>
                    <a:gd name="T10" fmla="*/ 24 w 233"/>
                    <a:gd name="T11" fmla="*/ 132 h 234"/>
                    <a:gd name="T12" fmla="*/ 6 w 233"/>
                    <a:gd name="T13" fmla="*/ 84 h 234"/>
                    <a:gd name="T14" fmla="*/ 0 w 233"/>
                    <a:gd name="T15" fmla="*/ 42 h 234"/>
                    <a:gd name="T16" fmla="*/ 12 w 233"/>
                    <a:gd name="T17" fmla="*/ 12 h 234"/>
                    <a:gd name="T18" fmla="*/ 48 w 233"/>
                    <a:gd name="T19" fmla="*/ 0 h 234"/>
                    <a:gd name="T20" fmla="*/ 84 w 233"/>
                    <a:gd name="T21" fmla="*/ 0 h 234"/>
                    <a:gd name="T22" fmla="*/ 132 w 233"/>
                    <a:gd name="T23" fmla="*/ 18 h 234"/>
                    <a:gd name="T24" fmla="*/ 174 w 233"/>
                    <a:gd name="T25" fmla="*/ 54 h 234"/>
                    <a:gd name="T26" fmla="*/ 210 w 233"/>
                    <a:gd name="T27" fmla="*/ 102 h 234"/>
                    <a:gd name="T28" fmla="*/ 233 w 233"/>
                    <a:gd name="T29" fmla="*/ 144 h 234"/>
                    <a:gd name="T30" fmla="*/ 233 w 233"/>
                    <a:gd name="T31" fmla="*/ 186 h 234"/>
                    <a:gd name="T32" fmla="*/ 221 w 233"/>
                    <a:gd name="T33" fmla="*/ 216 h 234"/>
                    <a:gd name="T34" fmla="*/ 221 w 233"/>
                    <a:gd name="T35" fmla="*/ 21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cs typeface="+mn-cs"/>
                  </a:endParaRPr>
                </a:p>
              </p:txBody>
            </p:sp>
            <p:sp>
              <p:nvSpPr>
                <p:cNvPr id="17" name="Freeform 124"/>
                <p:cNvSpPr>
                  <a:spLocks noChangeAspect="1"/>
                </p:cNvSpPr>
                <p:nvPr userDrawn="1"/>
              </p:nvSpPr>
              <p:spPr bwMode="hidden">
                <a:xfrm>
                  <a:off x="3202" y="1272"/>
                  <a:ext cx="203" cy="199"/>
                </a:xfrm>
                <a:custGeom>
                  <a:avLst/>
                  <a:gdLst>
                    <a:gd name="T0" fmla="*/ 179 w 203"/>
                    <a:gd name="T1" fmla="*/ 18 h 198"/>
                    <a:gd name="T2" fmla="*/ 197 w 203"/>
                    <a:gd name="T3" fmla="*/ 48 h 198"/>
                    <a:gd name="T4" fmla="*/ 203 w 203"/>
                    <a:gd name="T5" fmla="*/ 60 h 198"/>
                    <a:gd name="T6" fmla="*/ 197 w 203"/>
                    <a:gd name="T7" fmla="*/ 66 h 198"/>
                    <a:gd name="T8" fmla="*/ 65 w 203"/>
                    <a:gd name="T9" fmla="*/ 192 h 198"/>
                    <a:gd name="T10" fmla="*/ 59 w 203"/>
                    <a:gd name="T11" fmla="*/ 198 h 198"/>
                    <a:gd name="T12" fmla="*/ 47 w 203"/>
                    <a:gd name="T13" fmla="*/ 192 h 198"/>
                    <a:gd name="T14" fmla="*/ 17 w 203"/>
                    <a:gd name="T15" fmla="*/ 174 h 198"/>
                    <a:gd name="T16" fmla="*/ 0 w 203"/>
                    <a:gd name="T17" fmla="*/ 150 h 198"/>
                    <a:gd name="T18" fmla="*/ 0 w 203"/>
                    <a:gd name="T19" fmla="*/ 126 h 198"/>
                    <a:gd name="T20" fmla="*/ 131 w 203"/>
                    <a:gd name="T21" fmla="*/ 0 h 198"/>
                    <a:gd name="T22" fmla="*/ 155 w 203"/>
                    <a:gd name="T23" fmla="*/ 0 h 198"/>
                    <a:gd name="T24" fmla="*/ 179 w 203"/>
                    <a:gd name="T25" fmla="*/ 18 h 198"/>
                    <a:gd name="T26" fmla="*/ 179 w 203"/>
                    <a:gd name="T27" fmla="*/ 1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cs typeface="+mn-cs"/>
                  </a:endParaRPr>
                </a:p>
              </p:txBody>
            </p:sp>
            <p:sp>
              <p:nvSpPr>
                <p:cNvPr id="18" name="Freeform 125"/>
                <p:cNvSpPr>
                  <a:spLocks noChangeAspect="1"/>
                </p:cNvSpPr>
                <p:nvPr userDrawn="1"/>
              </p:nvSpPr>
              <p:spPr bwMode="hidden">
                <a:xfrm>
                  <a:off x="3330" y="1265"/>
                  <a:ext cx="79" cy="74"/>
                </a:xfrm>
                <a:custGeom>
                  <a:avLst/>
                  <a:gdLst>
                    <a:gd name="T0" fmla="*/ 221 w 233"/>
                    <a:gd name="T1" fmla="*/ 216 h 234"/>
                    <a:gd name="T2" fmla="*/ 192 w 233"/>
                    <a:gd name="T3" fmla="*/ 234 h 234"/>
                    <a:gd name="T4" fmla="*/ 150 w 233"/>
                    <a:gd name="T5" fmla="*/ 234 h 234"/>
                    <a:gd name="T6" fmla="*/ 102 w 233"/>
                    <a:gd name="T7" fmla="*/ 210 h 234"/>
                    <a:gd name="T8" fmla="*/ 54 w 233"/>
                    <a:gd name="T9" fmla="*/ 174 h 234"/>
                    <a:gd name="T10" fmla="*/ 24 w 233"/>
                    <a:gd name="T11" fmla="*/ 132 h 234"/>
                    <a:gd name="T12" fmla="*/ 6 w 233"/>
                    <a:gd name="T13" fmla="*/ 84 h 234"/>
                    <a:gd name="T14" fmla="*/ 0 w 233"/>
                    <a:gd name="T15" fmla="*/ 42 h 234"/>
                    <a:gd name="T16" fmla="*/ 12 w 233"/>
                    <a:gd name="T17" fmla="*/ 12 h 234"/>
                    <a:gd name="T18" fmla="*/ 48 w 233"/>
                    <a:gd name="T19" fmla="*/ 0 h 234"/>
                    <a:gd name="T20" fmla="*/ 84 w 233"/>
                    <a:gd name="T21" fmla="*/ 0 h 234"/>
                    <a:gd name="T22" fmla="*/ 132 w 233"/>
                    <a:gd name="T23" fmla="*/ 18 h 234"/>
                    <a:gd name="T24" fmla="*/ 174 w 233"/>
                    <a:gd name="T25" fmla="*/ 54 h 234"/>
                    <a:gd name="T26" fmla="*/ 210 w 233"/>
                    <a:gd name="T27" fmla="*/ 102 h 234"/>
                    <a:gd name="T28" fmla="*/ 233 w 233"/>
                    <a:gd name="T29" fmla="*/ 144 h 234"/>
                    <a:gd name="T30" fmla="*/ 233 w 233"/>
                    <a:gd name="T31" fmla="*/ 186 h 234"/>
                    <a:gd name="T32" fmla="*/ 221 w 233"/>
                    <a:gd name="T33" fmla="*/ 216 h 234"/>
                    <a:gd name="T34" fmla="*/ 221 w 233"/>
                    <a:gd name="T35" fmla="*/ 21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cs typeface="+mn-cs"/>
                  </a:endParaRPr>
                </a:p>
              </p:txBody>
            </p:sp>
          </p:grpSp>
        </p:grpSp>
      </p:grpSp>
      <p:sp>
        <p:nvSpPr>
          <p:cNvPr id="233598" name="Rectangle 126"/>
          <p:cNvSpPr>
            <a:spLocks noGrp="1" noChangeArrowheads="1"/>
          </p:cNvSpPr>
          <p:nvPr>
            <p:ph type="ctrTitle" sz="quarter"/>
          </p:nvPr>
        </p:nvSpPr>
        <p:spPr>
          <a:xfrm>
            <a:off x="685800" y="1600200"/>
            <a:ext cx="7772400" cy="1973263"/>
          </a:xfrm>
        </p:spPr>
        <p:txBody>
          <a:bodyPr/>
          <a:lstStyle>
            <a:lvl1pPr>
              <a:defRPr sz="5100"/>
            </a:lvl1pPr>
          </a:lstStyle>
          <a:p>
            <a:pPr lvl="0"/>
            <a:r>
              <a:rPr lang="ru-RU" noProof="0" smtClean="0"/>
              <a:t>Образец заголовка</a:t>
            </a:r>
          </a:p>
        </p:txBody>
      </p:sp>
      <p:sp>
        <p:nvSpPr>
          <p:cNvPr id="233599" name="Rectangle 127"/>
          <p:cNvSpPr>
            <a:spLocks noGrp="1" noChangeArrowheads="1"/>
          </p:cNvSpPr>
          <p:nvPr>
            <p:ph type="subTitle" sz="quarter" idx="1"/>
          </p:nvPr>
        </p:nvSpPr>
        <p:spPr>
          <a:xfrm>
            <a:off x="1371600" y="3886200"/>
            <a:ext cx="6400800" cy="1752600"/>
          </a:xfrm>
        </p:spPr>
        <p:txBody>
          <a:bodyPr/>
          <a:lstStyle>
            <a:lvl1pPr marL="0" indent="0" algn="ctr">
              <a:buFont typeface="Wingdings" charset="0"/>
              <a:buNone/>
              <a:defRPr/>
            </a:lvl1pPr>
          </a:lstStyle>
          <a:p>
            <a:pPr lvl="0"/>
            <a:r>
              <a:rPr lang="ru-RU" noProof="0" smtClean="0"/>
              <a:t>Образец подзаголовка</a:t>
            </a:r>
          </a:p>
        </p:txBody>
      </p:sp>
      <p:sp>
        <p:nvSpPr>
          <p:cNvPr id="128" name="Rectangle 128"/>
          <p:cNvSpPr>
            <a:spLocks noGrp="1" noChangeArrowheads="1"/>
          </p:cNvSpPr>
          <p:nvPr>
            <p:ph type="dt" sz="quarter" idx="10"/>
          </p:nvPr>
        </p:nvSpPr>
        <p:spPr/>
        <p:txBody>
          <a:bodyPr/>
          <a:lstStyle>
            <a:lvl1pPr>
              <a:defRPr>
                <a:effectLst/>
              </a:defRPr>
            </a:lvl1pPr>
          </a:lstStyle>
          <a:p>
            <a:pPr>
              <a:defRPr/>
            </a:pPr>
            <a:endParaRPr lang="ru-RU"/>
          </a:p>
        </p:txBody>
      </p:sp>
      <p:sp>
        <p:nvSpPr>
          <p:cNvPr id="129" name="Rectangle 129"/>
          <p:cNvSpPr>
            <a:spLocks noGrp="1" noChangeArrowheads="1"/>
          </p:cNvSpPr>
          <p:nvPr>
            <p:ph type="ftr" sz="quarter" idx="11"/>
          </p:nvPr>
        </p:nvSpPr>
        <p:spPr/>
        <p:txBody>
          <a:bodyPr/>
          <a:lstStyle>
            <a:lvl1pPr>
              <a:defRPr>
                <a:effectLst/>
              </a:defRPr>
            </a:lvl1pPr>
          </a:lstStyle>
          <a:p>
            <a:pPr>
              <a:defRPr/>
            </a:pPr>
            <a:endParaRPr lang="ru-RU"/>
          </a:p>
        </p:txBody>
      </p:sp>
      <p:sp>
        <p:nvSpPr>
          <p:cNvPr id="130" name="Rectangle 130"/>
          <p:cNvSpPr>
            <a:spLocks noGrp="1" noChangeArrowheads="1"/>
          </p:cNvSpPr>
          <p:nvPr>
            <p:ph type="sldNum" sz="quarter" idx="12"/>
          </p:nvPr>
        </p:nvSpPr>
        <p:spPr/>
        <p:txBody>
          <a:bodyPr/>
          <a:lstStyle>
            <a:lvl1pPr>
              <a:defRPr>
                <a:effectLst/>
              </a:defRPr>
            </a:lvl1pPr>
          </a:lstStyle>
          <a:p>
            <a:pPr>
              <a:defRPr/>
            </a:pPr>
            <a:fld id="{581EB798-84E2-5B4D-B33D-B2CEBC5A63EE}" type="slidenum">
              <a:rPr lang="ru-RU"/>
              <a:pPr>
                <a:defRPr/>
              </a:pPr>
              <a:t>‹#›</a:t>
            </a:fld>
            <a:endParaRPr lang="ru-RU"/>
          </a:p>
        </p:txBody>
      </p:sp>
    </p:spTree>
    <p:extLst>
      <p:ext uri="{BB962C8B-B14F-4D97-AF65-F5344CB8AC3E}">
        <p14:creationId xmlns:p14="http://schemas.microsoft.com/office/powerpoint/2010/main" val="472994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6"/>
          <p:cNvSpPr>
            <a:spLocks noGrp="1" noChangeArrowheads="1"/>
          </p:cNvSpPr>
          <p:nvPr>
            <p:ph type="dt" sz="half" idx="10"/>
          </p:nvPr>
        </p:nvSpPr>
        <p:spPr>
          <a:ln/>
        </p:spPr>
        <p:txBody>
          <a:bodyPr/>
          <a:lstStyle>
            <a:lvl1pPr>
              <a:defRPr/>
            </a:lvl1pPr>
          </a:lstStyle>
          <a:p>
            <a:pPr>
              <a:defRPr/>
            </a:pPr>
            <a:endParaRPr lang="ru-RU"/>
          </a:p>
        </p:txBody>
      </p:sp>
      <p:sp>
        <p:nvSpPr>
          <p:cNvPr id="5" name="Rectangle 127"/>
          <p:cNvSpPr>
            <a:spLocks noGrp="1" noChangeArrowheads="1"/>
          </p:cNvSpPr>
          <p:nvPr>
            <p:ph type="ftr" sz="quarter" idx="11"/>
          </p:nvPr>
        </p:nvSpPr>
        <p:spPr>
          <a:ln/>
        </p:spPr>
        <p:txBody>
          <a:bodyPr/>
          <a:lstStyle>
            <a:lvl1pPr>
              <a:defRPr/>
            </a:lvl1pPr>
          </a:lstStyle>
          <a:p>
            <a:pPr>
              <a:defRPr/>
            </a:pPr>
            <a:endParaRPr lang="ru-RU"/>
          </a:p>
        </p:txBody>
      </p:sp>
      <p:sp>
        <p:nvSpPr>
          <p:cNvPr id="6" name="Rectangle 128"/>
          <p:cNvSpPr>
            <a:spLocks noGrp="1" noChangeArrowheads="1"/>
          </p:cNvSpPr>
          <p:nvPr>
            <p:ph type="sldNum" sz="quarter" idx="12"/>
          </p:nvPr>
        </p:nvSpPr>
        <p:spPr>
          <a:ln/>
        </p:spPr>
        <p:txBody>
          <a:bodyPr/>
          <a:lstStyle>
            <a:lvl1pPr>
              <a:defRPr/>
            </a:lvl1pPr>
          </a:lstStyle>
          <a:p>
            <a:pPr>
              <a:defRPr/>
            </a:pPr>
            <a:fld id="{02BF22D3-3292-DE41-B88E-A1C33B9AEBC1}" type="slidenum">
              <a:rPr lang="ru-RU"/>
              <a:pPr>
                <a:defRPr/>
              </a:pPr>
              <a:t>‹#›</a:t>
            </a:fld>
            <a:endParaRPr lang="ru-RU"/>
          </a:p>
        </p:txBody>
      </p:sp>
    </p:spTree>
    <p:extLst>
      <p:ext uri="{BB962C8B-B14F-4D97-AF65-F5344CB8AC3E}">
        <p14:creationId xmlns:p14="http://schemas.microsoft.com/office/powerpoint/2010/main" val="3220654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6"/>
          <p:cNvSpPr>
            <a:spLocks noGrp="1" noChangeArrowheads="1"/>
          </p:cNvSpPr>
          <p:nvPr>
            <p:ph type="dt" sz="half" idx="10"/>
          </p:nvPr>
        </p:nvSpPr>
        <p:spPr>
          <a:ln/>
        </p:spPr>
        <p:txBody>
          <a:bodyPr/>
          <a:lstStyle>
            <a:lvl1pPr>
              <a:defRPr/>
            </a:lvl1pPr>
          </a:lstStyle>
          <a:p>
            <a:pPr>
              <a:defRPr/>
            </a:pPr>
            <a:endParaRPr lang="ru-RU"/>
          </a:p>
        </p:txBody>
      </p:sp>
      <p:sp>
        <p:nvSpPr>
          <p:cNvPr id="5" name="Rectangle 127"/>
          <p:cNvSpPr>
            <a:spLocks noGrp="1" noChangeArrowheads="1"/>
          </p:cNvSpPr>
          <p:nvPr>
            <p:ph type="ftr" sz="quarter" idx="11"/>
          </p:nvPr>
        </p:nvSpPr>
        <p:spPr>
          <a:ln/>
        </p:spPr>
        <p:txBody>
          <a:bodyPr/>
          <a:lstStyle>
            <a:lvl1pPr>
              <a:defRPr/>
            </a:lvl1pPr>
          </a:lstStyle>
          <a:p>
            <a:pPr>
              <a:defRPr/>
            </a:pPr>
            <a:endParaRPr lang="ru-RU"/>
          </a:p>
        </p:txBody>
      </p:sp>
      <p:sp>
        <p:nvSpPr>
          <p:cNvPr id="6" name="Rectangle 128"/>
          <p:cNvSpPr>
            <a:spLocks noGrp="1" noChangeArrowheads="1"/>
          </p:cNvSpPr>
          <p:nvPr>
            <p:ph type="sldNum" sz="quarter" idx="12"/>
          </p:nvPr>
        </p:nvSpPr>
        <p:spPr>
          <a:ln/>
        </p:spPr>
        <p:txBody>
          <a:bodyPr/>
          <a:lstStyle>
            <a:lvl1pPr>
              <a:defRPr/>
            </a:lvl1pPr>
          </a:lstStyle>
          <a:p>
            <a:pPr>
              <a:defRPr/>
            </a:pPr>
            <a:fld id="{7A84E632-42C8-0C45-9E8E-7FBB0B395533}" type="slidenum">
              <a:rPr lang="ru-RU"/>
              <a:pPr>
                <a:defRPr/>
              </a:pPr>
              <a:t>‹#›</a:t>
            </a:fld>
            <a:endParaRPr lang="ru-RU"/>
          </a:p>
        </p:txBody>
      </p:sp>
    </p:spTree>
    <p:extLst>
      <p:ext uri="{BB962C8B-B14F-4D97-AF65-F5344CB8AC3E}">
        <p14:creationId xmlns:p14="http://schemas.microsoft.com/office/powerpoint/2010/main" val="3455678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6"/>
          <p:cNvSpPr>
            <a:spLocks noGrp="1" noChangeArrowheads="1"/>
          </p:cNvSpPr>
          <p:nvPr>
            <p:ph type="dt" sz="half" idx="10"/>
          </p:nvPr>
        </p:nvSpPr>
        <p:spPr>
          <a:ln/>
        </p:spPr>
        <p:txBody>
          <a:bodyPr/>
          <a:lstStyle>
            <a:lvl1pPr>
              <a:defRPr/>
            </a:lvl1pPr>
          </a:lstStyle>
          <a:p>
            <a:pPr>
              <a:defRPr/>
            </a:pPr>
            <a:endParaRPr lang="ru-RU"/>
          </a:p>
        </p:txBody>
      </p:sp>
      <p:sp>
        <p:nvSpPr>
          <p:cNvPr id="5" name="Rectangle 127"/>
          <p:cNvSpPr>
            <a:spLocks noGrp="1" noChangeArrowheads="1"/>
          </p:cNvSpPr>
          <p:nvPr>
            <p:ph type="ftr" sz="quarter" idx="11"/>
          </p:nvPr>
        </p:nvSpPr>
        <p:spPr>
          <a:ln/>
        </p:spPr>
        <p:txBody>
          <a:bodyPr/>
          <a:lstStyle>
            <a:lvl1pPr>
              <a:defRPr/>
            </a:lvl1pPr>
          </a:lstStyle>
          <a:p>
            <a:pPr>
              <a:defRPr/>
            </a:pPr>
            <a:endParaRPr lang="ru-RU"/>
          </a:p>
        </p:txBody>
      </p:sp>
      <p:sp>
        <p:nvSpPr>
          <p:cNvPr id="6" name="Rectangle 128"/>
          <p:cNvSpPr>
            <a:spLocks noGrp="1" noChangeArrowheads="1"/>
          </p:cNvSpPr>
          <p:nvPr>
            <p:ph type="sldNum" sz="quarter" idx="12"/>
          </p:nvPr>
        </p:nvSpPr>
        <p:spPr>
          <a:ln/>
        </p:spPr>
        <p:txBody>
          <a:bodyPr/>
          <a:lstStyle>
            <a:lvl1pPr>
              <a:defRPr/>
            </a:lvl1pPr>
          </a:lstStyle>
          <a:p>
            <a:pPr>
              <a:defRPr/>
            </a:pPr>
            <a:fld id="{531168A5-97DF-EC4D-B019-45E05D63DE1D}" type="slidenum">
              <a:rPr lang="ru-RU"/>
              <a:pPr>
                <a:defRPr/>
              </a:pPr>
              <a:t>‹#›</a:t>
            </a:fld>
            <a:endParaRPr lang="ru-RU"/>
          </a:p>
        </p:txBody>
      </p:sp>
    </p:spTree>
    <p:extLst>
      <p:ext uri="{BB962C8B-B14F-4D97-AF65-F5344CB8AC3E}">
        <p14:creationId xmlns:p14="http://schemas.microsoft.com/office/powerpoint/2010/main" val="84085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6"/>
          <p:cNvSpPr>
            <a:spLocks noGrp="1" noChangeArrowheads="1"/>
          </p:cNvSpPr>
          <p:nvPr>
            <p:ph type="dt" sz="half" idx="10"/>
          </p:nvPr>
        </p:nvSpPr>
        <p:spPr>
          <a:ln/>
        </p:spPr>
        <p:txBody>
          <a:bodyPr/>
          <a:lstStyle>
            <a:lvl1pPr>
              <a:defRPr/>
            </a:lvl1pPr>
          </a:lstStyle>
          <a:p>
            <a:pPr>
              <a:defRPr/>
            </a:pPr>
            <a:endParaRPr lang="ru-RU"/>
          </a:p>
        </p:txBody>
      </p:sp>
      <p:sp>
        <p:nvSpPr>
          <p:cNvPr id="5" name="Rectangle 127"/>
          <p:cNvSpPr>
            <a:spLocks noGrp="1" noChangeArrowheads="1"/>
          </p:cNvSpPr>
          <p:nvPr>
            <p:ph type="ftr" sz="quarter" idx="11"/>
          </p:nvPr>
        </p:nvSpPr>
        <p:spPr>
          <a:ln/>
        </p:spPr>
        <p:txBody>
          <a:bodyPr/>
          <a:lstStyle>
            <a:lvl1pPr>
              <a:defRPr/>
            </a:lvl1pPr>
          </a:lstStyle>
          <a:p>
            <a:pPr>
              <a:defRPr/>
            </a:pPr>
            <a:endParaRPr lang="ru-RU"/>
          </a:p>
        </p:txBody>
      </p:sp>
      <p:sp>
        <p:nvSpPr>
          <p:cNvPr id="6" name="Rectangle 128"/>
          <p:cNvSpPr>
            <a:spLocks noGrp="1" noChangeArrowheads="1"/>
          </p:cNvSpPr>
          <p:nvPr>
            <p:ph type="sldNum" sz="quarter" idx="12"/>
          </p:nvPr>
        </p:nvSpPr>
        <p:spPr>
          <a:ln/>
        </p:spPr>
        <p:txBody>
          <a:bodyPr/>
          <a:lstStyle>
            <a:lvl1pPr>
              <a:defRPr/>
            </a:lvl1pPr>
          </a:lstStyle>
          <a:p>
            <a:pPr>
              <a:defRPr/>
            </a:pPr>
            <a:fld id="{07D665F1-3CF0-6F45-8AEA-17E2D8001999}" type="slidenum">
              <a:rPr lang="ru-RU"/>
              <a:pPr>
                <a:defRPr/>
              </a:pPr>
              <a:t>‹#›</a:t>
            </a:fld>
            <a:endParaRPr lang="ru-RU"/>
          </a:p>
        </p:txBody>
      </p:sp>
    </p:spTree>
    <p:extLst>
      <p:ext uri="{BB962C8B-B14F-4D97-AF65-F5344CB8AC3E}">
        <p14:creationId xmlns:p14="http://schemas.microsoft.com/office/powerpoint/2010/main" val="2502563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6"/>
          <p:cNvSpPr>
            <a:spLocks noGrp="1" noChangeArrowheads="1"/>
          </p:cNvSpPr>
          <p:nvPr>
            <p:ph type="dt" sz="half" idx="10"/>
          </p:nvPr>
        </p:nvSpPr>
        <p:spPr>
          <a:ln/>
        </p:spPr>
        <p:txBody>
          <a:bodyPr/>
          <a:lstStyle>
            <a:lvl1pPr>
              <a:defRPr/>
            </a:lvl1pPr>
          </a:lstStyle>
          <a:p>
            <a:pPr>
              <a:defRPr/>
            </a:pPr>
            <a:endParaRPr lang="ru-RU"/>
          </a:p>
        </p:txBody>
      </p:sp>
      <p:sp>
        <p:nvSpPr>
          <p:cNvPr id="6" name="Rectangle 127"/>
          <p:cNvSpPr>
            <a:spLocks noGrp="1" noChangeArrowheads="1"/>
          </p:cNvSpPr>
          <p:nvPr>
            <p:ph type="ftr" sz="quarter" idx="11"/>
          </p:nvPr>
        </p:nvSpPr>
        <p:spPr>
          <a:ln/>
        </p:spPr>
        <p:txBody>
          <a:bodyPr/>
          <a:lstStyle>
            <a:lvl1pPr>
              <a:defRPr/>
            </a:lvl1pPr>
          </a:lstStyle>
          <a:p>
            <a:pPr>
              <a:defRPr/>
            </a:pPr>
            <a:endParaRPr lang="ru-RU"/>
          </a:p>
        </p:txBody>
      </p:sp>
      <p:sp>
        <p:nvSpPr>
          <p:cNvPr id="7" name="Rectangle 128"/>
          <p:cNvSpPr>
            <a:spLocks noGrp="1" noChangeArrowheads="1"/>
          </p:cNvSpPr>
          <p:nvPr>
            <p:ph type="sldNum" sz="quarter" idx="12"/>
          </p:nvPr>
        </p:nvSpPr>
        <p:spPr>
          <a:ln/>
        </p:spPr>
        <p:txBody>
          <a:bodyPr/>
          <a:lstStyle>
            <a:lvl1pPr>
              <a:defRPr/>
            </a:lvl1pPr>
          </a:lstStyle>
          <a:p>
            <a:pPr>
              <a:defRPr/>
            </a:pPr>
            <a:fld id="{4E8612A9-1E7A-8D4E-9B3F-2304C2B4C3A3}" type="slidenum">
              <a:rPr lang="ru-RU"/>
              <a:pPr>
                <a:defRPr/>
              </a:pPr>
              <a:t>‹#›</a:t>
            </a:fld>
            <a:endParaRPr lang="ru-RU"/>
          </a:p>
        </p:txBody>
      </p:sp>
    </p:spTree>
    <p:extLst>
      <p:ext uri="{BB962C8B-B14F-4D97-AF65-F5344CB8AC3E}">
        <p14:creationId xmlns:p14="http://schemas.microsoft.com/office/powerpoint/2010/main" val="3177634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6"/>
          <p:cNvSpPr>
            <a:spLocks noGrp="1" noChangeArrowheads="1"/>
          </p:cNvSpPr>
          <p:nvPr>
            <p:ph type="dt" sz="half" idx="10"/>
          </p:nvPr>
        </p:nvSpPr>
        <p:spPr>
          <a:ln/>
        </p:spPr>
        <p:txBody>
          <a:bodyPr/>
          <a:lstStyle>
            <a:lvl1pPr>
              <a:defRPr/>
            </a:lvl1pPr>
          </a:lstStyle>
          <a:p>
            <a:pPr>
              <a:defRPr/>
            </a:pPr>
            <a:endParaRPr lang="ru-RU"/>
          </a:p>
        </p:txBody>
      </p:sp>
      <p:sp>
        <p:nvSpPr>
          <p:cNvPr id="8" name="Rectangle 127"/>
          <p:cNvSpPr>
            <a:spLocks noGrp="1" noChangeArrowheads="1"/>
          </p:cNvSpPr>
          <p:nvPr>
            <p:ph type="ftr" sz="quarter" idx="11"/>
          </p:nvPr>
        </p:nvSpPr>
        <p:spPr>
          <a:ln/>
        </p:spPr>
        <p:txBody>
          <a:bodyPr/>
          <a:lstStyle>
            <a:lvl1pPr>
              <a:defRPr/>
            </a:lvl1pPr>
          </a:lstStyle>
          <a:p>
            <a:pPr>
              <a:defRPr/>
            </a:pPr>
            <a:endParaRPr lang="ru-RU"/>
          </a:p>
        </p:txBody>
      </p:sp>
      <p:sp>
        <p:nvSpPr>
          <p:cNvPr id="9" name="Rectangle 128"/>
          <p:cNvSpPr>
            <a:spLocks noGrp="1" noChangeArrowheads="1"/>
          </p:cNvSpPr>
          <p:nvPr>
            <p:ph type="sldNum" sz="quarter" idx="12"/>
          </p:nvPr>
        </p:nvSpPr>
        <p:spPr>
          <a:ln/>
        </p:spPr>
        <p:txBody>
          <a:bodyPr/>
          <a:lstStyle>
            <a:lvl1pPr>
              <a:defRPr/>
            </a:lvl1pPr>
          </a:lstStyle>
          <a:p>
            <a:pPr>
              <a:defRPr/>
            </a:pPr>
            <a:fld id="{394F667A-68A2-DC49-AEB7-562D215495FF}" type="slidenum">
              <a:rPr lang="ru-RU"/>
              <a:pPr>
                <a:defRPr/>
              </a:pPr>
              <a:t>‹#›</a:t>
            </a:fld>
            <a:endParaRPr lang="ru-RU"/>
          </a:p>
        </p:txBody>
      </p:sp>
    </p:spTree>
    <p:extLst>
      <p:ext uri="{BB962C8B-B14F-4D97-AF65-F5344CB8AC3E}">
        <p14:creationId xmlns:p14="http://schemas.microsoft.com/office/powerpoint/2010/main" val="2046256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6"/>
          <p:cNvSpPr>
            <a:spLocks noGrp="1" noChangeArrowheads="1"/>
          </p:cNvSpPr>
          <p:nvPr>
            <p:ph type="dt" sz="half" idx="10"/>
          </p:nvPr>
        </p:nvSpPr>
        <p:spPr>
          <a:ln/>
        </p:spPr>
        <p:txBody>
          <a:bodyPr/>
          <a:lstStyle>
            <a:lvl1pPr>
              <a:defRPr/>
            </a:lvl1pPr>
          </a:lstStyle>
          <a:p>
            <a:pPr>
              <a:defRPr/>
            </a:pPr>
            <a:endParaRPr lang="ru-RU"/>
          </a:p>
        </p:txBody>
      </p:sp>
      <p:sp>
        <p:nvSpPr>
          <p:cNvPr id="4" name="Rectangle 127"/>
          <p:cNvSpPr>
            <a:spLocks noGrp="1" noChangeArrowheads="1"/>
          </p:cNvSpPr>
          <p:nvPr>
            <p:ph type="ftr" sz="quarter" idx="11"/>
          </p:nvPr>
        </p:nvSpPr>
        <p:spPr>
          <a:ln/>
        </p:spPr>
        <p:txBody>
          <a:bodyPr/>
          <a:lstStyle>
            <a:lvl1pPr>
              <a:defRPr/>
            </a:lvl1pPr>
          </a:lstStyle>
          <a:p>
            <a:pPr>
              <a:defRPr/>
            </a:pPr>
            <a:endParaRPr lang="ru-RU"/>
          </a:p>
        </p:txBody>
      </p:sp>
      <p:sp>
        <p:nvSpPr>
          <p:cNvPr id="5" name="Rectangle 128"/>
          <p:cNvSpPr>
            <a:spLocks noGrp="1" noChangeArrowheads="1"/>
          </p:cNvSpPr>
          <p:nvPr>
            <p:ph type="sldNum" sz="quarter" idx="12"/>
          </p:nvPr>
        </p:nvSpPr>
        <p:spPr>
          <a:ln/>
        </p:spPr>
        <p:txBody>
          <a:bodyPr/>
          <a:lstStyle>
            <a:lvl1pPr>
              <a:defRPr/>
            </a:lvl1pPr>
          </a:lstStyle>
          <a:p>
            <a:pPr>
              <a:defRPr/>
            </a:pPr>
            <a:fld id="{D60C2E6A-DBAF-F345-A8F0-D5ED2550C87B}" type="slidenum">
              <a:rPr lang="ru-RU"/>
              <a:pPr>
                <a:defRPr/>
              </a:pPr>
              <a:t>‹#›</a:t>
            </a:fld>
            <a:endParaRPr lang="ru-RU"/>
          </a:p>
        </p:txBody>
      </p:sp>
    </p:spTree>
    <p:extLst>
      <p:ext uri="{BB962C8B-B14F-4D97-AF65-F5344CB8AC3E}">
        <p14:creationId xmlns:p14="http://schemas.microsoft.com/office/powerpoint/2010/main" val="2352874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6"/>
          <p:cNvSpPr>
            <a:spLocks noGrp="1" noChangeArrowheads="1"/>
          </p:cNvSpPr>
          <p:nvPr>
            <p:ph type="dt" sz="half" idx="10"/>
          </p:nvPr>
        </p:nvSpPr>
        <p:spPr>
          <a:ln/>
        </p:spPr>
        <p:txBody>
          <a:bodyPr/>
          <a:lstStyle>
            <a:lvl1pPr>
              <a:defRPr/>
            </a:lvl1pPr>
          </a:lstStyle>
          <a:p>
            <a:pPr>
              <a:defRPr/>
            </a:pPr>
            <a:endParaRPr lang="ru-RU"/>
          </a:p>
        </p:txBody>
      </p:sp>
      <p:sp>
        <p:nvSpPr>
          <p:cNvPr id="3" name="Rectangle 127"/>
          <p:cNvSpPr>
            <a:spLocks noGrp="1" noChangeArrowheads="1"/>
          </p:cNvSpPr>
          <p:nvPr>
            <p:ph type="ftr" sz="quarter" idx="11"/>
          </p:nvPr>
        </p:nvSpPr>
        <p:spPr>
          <a:ln/>
        </p:spPr>
        <p:txBody>
          <a:bodyPr/>
          <a:lstStyle>
            <a:lvl1pPr>
              <a:defRPr/>
            </a:lvl1pPr>
          </a:lstStyle>
          <a:p>
            <a:pPr>
              <a:defRPr/>
            </a:pPr>
            <a:endParaRPr lang="ru-RU"/>
          </a:p>
        </p:txBody>
      </p:sp>
      <p:sp>
        <p:nvSpPr>
          <p:cNvPr id="4" name="Rectangle 128"/>
          <p:cNvSpPr>
            <a:spLocks noGrp="1" noChangeArrowheads="1"/>
          </p:cNvSpPr>
          <p:nvPr>
            <p:ph type="sldNum" sz="quarter" idx="12"/>
          </p:nvPr>
        </p:nvSpPr>
        <p:spPr>
          <a:ln/>
        </p:spPr>
        <p:txBody>
          <a:bodyPr/>
          <a:lstStyle>
            <a:lvl1pPr>
              <a:defRPr/>
            </a:lvl1pPr>
          </a:lstStyle>
          <a:p>
            <a:pPr>
              <a:defRPr/>
            </a:pPr>
            <a:fld id="{9875E66A-DACA-1448-8969-5F2DE4A5EB4D}" type="slidenum">
              <a:rPr lang="ru-RU"/>
              <a:pPr>
                <a:defRPr/>
              </a:pPr>
              <a:t>‹#›</a:t>
            </a:fld>
            <a:endParaRPr lang="ru-RU"/>
          </a:p>
        </p:txBody>
      </p:sp>
    </p:spTree>
    <p:extLst>
      <p:ext uri="{BB962C8B-B14F-4D97-AF65-F5344CB8AC3E}">
        <p14:creationId xmlns:p14="http://schemas.microsoft.com/office/powerpoint/2010/main" val="2062725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6"/>
          <p:cNvSpPr>
            <a:spLocks noGrp="1" noChangeArrowheads="1"/>
          </p:cNvSpPr>
          <p:nvPr>
            <p:ph type="dt" sz="half" idx="10"/>
          </p:nvPr>
        </p:nvSpPr>
        <p:spPr>
          <a:ln/>
        </p:spPr>
        <p:txBody>
          <a:bodyPr/>
          <a:lstStyle>
            <a:lvl1pPr>
              <a:defRPr/>
            </a:lvl1pPr>
          </a:lstStyle>
          <a:p>
            <a:pPr>
              <a:defRPr/>
            </a:pPr>
            <a:endParaRPr lang="ru-RU"/>
          </a:p>
        </p:txBody>
      </p:sp>
      <p:sp>
        <p:nvSpPr>
          <p:cNvPr id="6" name="Rectangle 127"/>
          <p:cNvSpPr>
            <a:spLocks noGrp="1" noChangeArrowheads="1"/>
          </p:cNvSpPr>
          <p:nvPr>
            <p:ph type="ftr" sz="quarter" idx="11"/>
          </p:nvPr>
        </p:nvSpPr>
        <p:spPr>
          <a:ln/>
        </p:spPr>
        <p:txBody>
          <a:bodyPr/>
          <a:lstStyle>
            <a:lvl1pPr>
              <a:defRPr/>
            </a:lvl1pPr>
          </a:lstStyle>
          <a:p>
            <a:pPr>
              <a:defRPr/>
            </a:pPr>
            <a:endParaRPr lang="ru-RU"/>
          </a:p>
        </p:txBody>
      </p:sp>
      <p:sp>
        <p:nvSpPr>
          <p:cNvPr id="7" name="Rectangle 128"/>
          <p:cNvSpPr>
            <a:spLocks noGrp="1" noChangeArrowheads="1"/>
          </p:cNvSpPr>
          <p:nvPr>
            <p:ph type="sldNum" sz="quarter" idx="12"/>
          </p:nvPr>
        </p:nvSpPr>
        <p:spPr>
          <a:ln/>
        </p:spPr>
        <p:txBody>
          <a:bodyPr/>
          <a:lstStyle>
            <a:lvl1pPr>
              <a:defRPr/>
            </a:lvl1pPr>
          </a:lstStyle>
          <a:p>
            <a:pPr>
              <a:defRPr/>
            </a:pPr>
            <a:fld id="{514CCC8A-38A8-324A-A2FB-3C06DAF97734}" type="slidenum">
              <a:rPr lang="ru-RU"/>
              <a:pPr>
                <a:defRPr/>
              </a:pPr>
              <a:t>‹#›</a:t>
            </a:fld>
            <a:endParaRPr lang="ru-RU"/>
          </a:p>
        </p:txBody>
      </p:sp>
    </p:spTree>
    <p:extLst>
      <p:ext uri="{BB962C8B-B14F-4D97-AF65-F5344CB8AC3E}">
        <p14:creationId xmlns:p14="http://schemas.microsoft.com/office/powerpoint/2010/main" val="1269031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6"/>
          <p:cNvSpPr>
            <a:spLocks noGrp="1" noChangeArrowheads="1"/>
          </p:cNvSpPr>
          <p:nvPr>
            <p:ph type="dt" sz="half" idx="10"/>
          </p:nvPr>
        </p:nvSpPr>
        <p:spPr>
          <a:ln/>
        </p:spPr>
        <p:txBody>
          <a:bodyPr/>
          <a:lstStyle>
            <a:lvl1pPr>
              <a:defRPr/>
            </a:lvl1pPr>
          </a:lstStyle>
          <a:p>
            <a:pPr>
              <a:defRPr/>
            </a:pPr>
            <a:endParaRPr lang="ru-RU"/>
          </a:p>
        </p:txBody>
      </p:sp>
      <p:sp>
        <p:nvSpPr>
          <p:cNvPr id="6" name="Rectangle 127"/>
          <p:cNvSpPr>
            <a:spLocks noGrp="1" noChangeArrowheads="1"/>
          </p:cNvSpPr>
          <p:nvPr>
            <p:ph type="ftr" sz="quarter" idx="11"/>
          </p:nvPr>
        </p:nvSpPr>
        <p:spPr>
          <a:ln/>
        </p:spPr>
        <p:txBody>
          <a:bodyPr/>
          <a:lstStyle>
            <a:lvl1pPr>
              <a:defRPr/>
            </a:lvl1pPr>
          </a:lstStyle>
          <a:p>
            <a:pPr>
              <a:defRPr/>
            </a:pPr>
            <a:endParaRPr lang="ru-RU"/>
          </a:p>
        </p:txBody>
      </p:sp>
      <p:sp>
        <p:nvSpPr>
          <p:cNvPr id="7" name="Rectangle 128"/>
          <p:cNvSpPr>
            <a:spLocks noGrp="1" noChangeArrowheads="1"/>
          </p:cNvSpPr>
          <p:nvPr>
            <p:ph type="sldNum" sz="quarter" idx="12"/>
          </p:nvPr>
        </p:nvSpPr>
        <p:spPr>
          <a:ln/>
        </p:spPr>
        <p:txBody>
          <a:bodyPr/>
          <a:lstStyle>
            <a:lvl1pPr>
              <a:defRPr/>
            </a:lvl1pPr>
          </a:lstStyle>
          <a:p>
            <a:pPr>
              <a:defRPr/>
            </a:pPr>
            <a:fld id="{39373476-171F-2A47-8112-0C030B74D1EE}" type="slidenum">
              <a:rPr lang="ru-RU"/>
              <a:pPr>
                <a:defRPr/>
              </a:pPr>
              <a:t>‹#›</a:t>
            </a:fld>
            <a:endParaRPr lang="ru-RU"/>
          </a:p>
        </p:txBody>
      </p:sp>
    </p:spTree>
    <p:extLst>
      <p:ext uri="{BB962C8B-B14F-4D97-AF65-F5344CB8AC3E}">
        <p14:creationId xmlns:p14="http://schemas.microsoft.com/office/powerpoint/2010/main" val="79379310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189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09600" y="762000"/>
            <a:ext cx="7542213" cy="6029325"/>
            <a:chOff x="-384" y="480"/>
            <a:chExt cx="4751" cy="3798"/>
          </a:xfrm>
        </p:grpSpPr>
        <p:grpSp>
          <p:nvGrpSpPr>
            <p:cNvPr id="1032" name="Group 3"/>
            <p:cNvGrpSpPr>
              <a:grpSpLocks/>
            </p:cNvGrpSpPr>
            <p:nvPr/>
          </p:nvGrpSpPr>
          <p:grpSpPr bwMode="auto">
            <a:xfrm>
              <a:off x="-384" y="480"/>
              <a:ext cx="4751" cy="3798"/>
              <a:chOff x="0" y="522"/>
              <a:chExt cx="4751" cy="3798"/>
            </a:xfrm>
          </p:grpSpPr>
          <p:grpSp>
            <p:nvGrpSpPr>
              <p:cNvPr id="1046" name="Group 4"/>
              <p:cNvGrpSpPr>
                <a:grpSpLocks/>
              </p:cNvGrpSpPr>
              <p:nvPr userDrawn="1"/>
            </p:nvGrpSpPr>
            <p:grpSpPr bwMode="auto">
              <a:xfrm>
                <a:off x="0" y="522"/>
                <a:ext cx="4751" cy="3794"/>
                <a:chOff x="0" y="522"/>
                <a:chExt cx="4751" cy="3794"/>
              </a:xfrm>
            </p:grpSpPr>
            <p:sp>
              <p:nvSpPr>
                <p:cNvPr id="1060" name="Freeform 5"/>
                <p:cNvSpPr>
                  <a:spLocks/>
                </p:cNvSpPr>
                <p:nvPr userDrawn="1"/>
              </p:nvSpPr>
              <p:spPr bwMode="hidden">
                <a:xfrm>
                  <a:off x="628" y="1241"/>
                  <a:ext cx="3281" cy="3075"/>
                </a:xfrm>
                <a:custGeom>
                  <a:avLst/>
                  <a:gdLst>
                    <a:gd name="T0" fmla="*/ 506 w 3271"/>
                    <a:gd name="T1" fmla="*/ 1990 h 3075"/>
                    <a:gd name="T2" fmla="*/ 188 w 3271"/>
                    <a:gd name="T3" fmla="*/ 1474 h 3075"/>
                    <a:gd name="T4" fmla="*/ 66 w 3271"/>
                    <a:gd name="T5" fmla="*/ 1169 h 3075"/>
                    <a:gd name="T6" fmla="*/ 12 w 3271"/>
                    <a:gd name="T7" fmla="*/ 875 h 3075"/>
                    <a:gd name="T8" fmla="*/ 18 w 3271"/>
                    <a:gd name="T9" fmla="*/ 611 h 3075"/>
                    <a:gd name="T10" fmla="*/ 84 w 3271"/>
                    <a:gd name="T11" fmla="*/ 389 h 3075"/>
                    <a:gd name="T12" fmla="*/ 211 w 3271"/>
                    <a:gd name="T13" fmla="*/ 216 h 3075"/>
                    <a:gd name="T14" fmla="*/ 512 w 3271"/>
                    <a:gd name="T15" fmla="*/ 42 h 3075"/>
                    <a:gd name="T16" fmla="*/ 897 w 3271"/>
                    <a:gd name="T17" fmla="*/ 6 h 3075"/>
                    <a:gd name="T18" fmla="*/ 1342 w 3271"/>
                    <a:gd name="T19" fmla="*/ 102 h 3075"/>
                    <a:gd name="T20" fmla="*/ 1818 w 3271"/>
                    <a:gd name="T21" fmla="*/ 324 h 3075"/>
                    <a:gd name="T22" fmla="*/ 2286 w 3271"/>
                    <a:gd name="T23" fmla="*/ 659 h 3075"/>
                    <a:gd name="T24" fmla="*/ 2785 w 3271"/>
                    <a:gd name="T25" fmla="*/ 1187 h 3075"/>
                    <a:gd name="T26" fmla="*/ 3103 w 3271"/>
                    <a:gd name="T27" fmla="*/ 1702 h 3075"/>
                    <a:gd name="T28" fmla="*/ 3225 w 3271"/>
                    <a:gd name="T29" fmla="*/ 2008 h 3075"/>
                    <a:gd name="T30" fmla="*/ 3279 w 3271"/>
                    <a:gd name="T31" fmla="*/ 2302 h 3075"/>
                    <a:gd name="T32" fmla="*/ 3273 w 3271"/>
                    <a:gd name="T33" fmla="*/ 2565 h 3075"/>
                    <a:gd name="T34" fmla="*/ 3207 w 3271"/>
                    <a:gd name="T35" fmla="*/ 2781 h 3075"/>
                    <a:gd name="T36" fmla="*/ 3086 w 3271"/>
                    <a:gd name="T37" fmla="*/ 2961 h 3075"/>
                    <a:gd name="T38" fmla="*/ 2936 w 3271"/>
                    <a:gd name="T39" fmla="*/ 3075 h 3075"/>
                    <a:gd name="T40" fmla="*/ 3086 w 3271"/>
                    <a:gd name="T41" fmla="*/ 2967 h 3075"/>
                    <a:gd name="T42" fmla="*/ 3213 w 3271"/>
                    <a:gd name="T43" fmla="*/ 2787 h 3075"/>
                    <a:gd name="T44" fmla="*/ 3279 w 3271"/>
                    <a:gd name="T45" fmla="*/ 2565 h 3075"/>
                    <a:gd name="T46" fmla="*/ 3285 w 3271"/>
                    <a:gd name="T47" fmla="*/ 2302 h 3075"/>
                    <a:gd name="T48" fmla="*/ 3231 w 3271"/>
                    <a:gd name="T49" fmla="*/ 2008 h 3075"/>
                    <a:gd name="T50" fmla="*/ 3109 w 3271"/>
                    <a:gd name="T51" fmla="*/ 1702 h 3075"/>
                    <a:gd name="T52" fmla="*/ 2792 w 3271"/>
                    <a:gd name="T53" fmla="*/ 1181 h 3075"/>
                    <a:gd name="T54" fmla="*/ 2292 w 3271"/>
                    <a:gd name="T55" fmla="*/ 653 h 3075"/>
                    <a:gd name="T56" fmla="*/ 1818 w 3271"/>
                    <a:gd name="T57" fmla="*/ 318 h 3075"/>
                    <a:gd name="T58" fmla="*/ 1342 w 3271"/>
                    <a:gd name="T59" fmla="*/ 96 h 3075"/>
                    <a:gd name="T60" fmla="*/ 897 w 3271"/>
                    <a:gd name="T61" fmla="*/ 0 h 3075"/>
                    <a:gd name="T62" fmla="*/ 506 w 3271"/>
                    <a:gd name="T63" fmla="*/ 36 h 3075"/>
                    <a:gd name="T64" fmla="*/ 206 w 3271"/>
                    <a:gd name="T65" fmla="*/ 210 h 3075"/>
                    <a:gd name="T66" fmla="*/ 78 w 3271"/>
                    <a:gd name="T67" fmla="*/ 389 h 3075"/>
                    <a:gd name="T68" fmla="*/ 12 w 3271"/>
                    <a:gd name="T69" fmla="*/ 611 h 3075"/>
                    <a:gd name="T70" fmla="*/ 6 w 3271"/>
                    <a:gd name="T71" fmla="*/ 875 h 3075"/>
                    <a:gd name="T72" fmla="*/ 60 w 3271"/>
                    <a:gd name="T73" fmla="*/ 1169 h 3075"/>
                    <a:gd name="T74" fmla="*/ 182 w 3271"/>
                    <a:gd name="T75" fmla="*/ 1474 h 3075"/>
                    <a:gd name="T76" fmla="*/ 355 w 3271"/>
                    <a:gd name="T77" fmla="*/ 1786 h 3075"/>
                    <a:gd name="T78" fmla="*/ 855 w 3271"/>
                    <a:gd name="T79" fmla="*/ 2380 h 3075"/>
                    <a:gd name="T80" fmla="*/ 1252 w 3271"/>
                    <a:gd name="T81" fmla="*/ 2709 h 3075"/>
                    <a:gd name="T82" fmla="*/ 1666 w 3271"/>
                    <a:gd name="T83" fmla="*/ 2961 h 3075"/>
                    <a:gd name="T84" fmla="*/ 1949 w 3271"/>
                    <a:gd name="T85" fmla="*/ 3075 h 3075"/>
                    <a:gd name="T86" fmla="*/ 1535 w 3271"/>
                    <a:gd name="T87" fmla="*/ 2889 h 3075"/>
                    <a:gd name="T88" fmla="*/ 1124 w 3271"/>
                    <a:gd name="T89" fmla="*/ 2607 h 3075"/>
                    <a:gd name="T90" fmla="*/ 855 w 3271"/>
                    <a:gd name="T91" fmla="*/ 2380 h 30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271" h="3075">
                      <a:moveTo>
                        <a:pt x="849" y="2380"/>
                      </a:moveTo>
                      <a:lnTo>
                        <a:pt x="664" y="2188"/>
                      </a:lnTo>
                      <a:lnTo>
                        <a:pt x="502" y="1990"/>
                      </a:lnTo>
                      <a:lnTo>
                        <a:pt x="359" y="1786"/>
                      </a:lnTo>
                      <a:lnTo>
                        <a:pt x="239" y="1576"/>
                      </a:lnTo>
                      <a:lnTo>
                        <a:pt x="186" y="1474"/>
                      </a:lnTo>
                      <a:lnTo>
                        <a:pt x="138" y="1373"/>
                      </a:lnTo>
                      <a:lnTo>
                        <a:pt x="102" y="1271"/>
                      </a:lnTo>
                      <a:lnTo>
                        <a:pt x="66" y="1169"/>
                      </a:lnTo>
                      <a:lnTo>
                        <a:pt x="42" y="1067"/>
                      </a:lnTo>
                      <a:lnTo>
                        <a:pt x="24" y="971"/>
                      </a:lnTo>
                      <a:lnTo>
                        <a:pt x="12" y="875"/>
                      </a:lnTo>
                      <a:lnTo>
                        <a:pt x="6" y="779"/>
                      </a:lnTo>
                      <a:lnTo>
                        <a:pt x="6" y="695"/>
                      </a:lnTo>
                      <a:lnTo>
                        <a:pt x="18" y="611"/>
                      </a:lnTo>
                      <a:lnTo>
                        <a:pt x="30" y="533"/>
                      </a:lnTo>
                      <a:lnTo>
                        <a:pt x="54" y="461"/>
                      </a:lnTo>
                      <a:lnTo>
                        <a:pt x="84" y="389"/>
                      </a:lnTo>
                      <a:lnTo>
                        <a:pt x="120" y="330"/>
                      </a:lnTo>
                      <a:lnTo>
                        <a:pt x="162" y="270"/>
                      </a:lnTo>
                      <a:lnTo>
                        <a:pt x="209" y="216"/>
                      </a:lnTo>
                      <a:lnTo>
                        <a:pt x="299" y="144"/>
                      </a:lnTo>
                      <a:lnTo>
                        <a:pt x="395" y="84"/>
                      </a:lnTo>
                      <a:lnTo>
                        <a:pt x="508" y="42"/>
                      </a:lnTo>
                      <a:lnTo>
                        <a:pt x="628" y="18"/>
                      </a:lnTo>
                      <a:lnTo>
                        <a:pt x="754" y="6"/>
                      </a:lnTo>
                      <a:lnTo>
                        <a:pt x="891" y="6"/>
                      </a:lnTo>
                      <a:lnTo>
                        <a:pt x="1035" y="24"/>
                      </a:lnTo>
                      <a:lnTo>
                        <a:pt x="1184" y="60"/>
                      </a:lnTo>
                      <a:lnTo>
                        <a:pt x="1334" y="102"/>
                      </a:lnTo>
                      <a:lnTo>
                        <a:pt x="1489" y="162"/>
                      </a:lnTo>
                      <a:lnTo>
                        <a:pt x="1644" y="240"/>
                      </a:lnTo>
                      <a:lnTo>
                        <a:pt x="1806" y="324"/>
                      </a:lnTo>
                      <a:lnTo>
                        <a:pt x="1961" y="425"/>
                      </a:lnTo>
                      <a:lnTo>
                        <a:pt x="2117" y="533"/>
                      </a:lnTo>
                      <a:lnTo>
                        <a:pt x="2272" y="659"/>
                      </a:lnTo>
                      <a:lnTo>
                        <a:pt x="2422" y="797"/>
                      </a:lnTo>
                      <a:lnTo>
                        <a:pt x="2607" y="989"/>
                      </a:lnTo>
                      <a:lnTo>
                        <a:pt x="2769" y="1187"/>
                      </a:lnTo>
                      <a:lnTo>
                        <a:pt x="2912" y="1391"/>
                      </a:lnTo>
                      <a:lnTo>
                        <a:pt x="3032" y="1600"/>
                      </a:lnTo>
                      <a:lnTo>
                        <a:pt x="3085" y="1702"/>
                      </a:lnTo>
                      <a:lnTo>
                        <a:pt x="3133" y="1804"/>
                      </a:lnTo>
                      <a:lnTo>
                        <a:pt x="3169" y="1906"/>
                      </a:lnTo>
                      <a:lnTo>
                        <a:pt x="3205" y="2008"/>
                      </a:lnTo>
                      <a:lnTo>
                        <a:pt x="3229" y="2110"/>
                      </a:lnTo>
                      <a:lnTo>
                        <a:pt x="3247" y="2206"/>
                      </a:lnTo>
                      <a:lnTo>
                        <a:pt x="3259" y="2302"/>
                      </a:lnTo>
                      <a:lnTo>
                        <a:pt x="3265" y="2398"/>
                      </a:lnTo>
                      <a:lnTo>
                        <a:pt x="3265" y="2482"/>
                      </a:lnTo>
                      <a:lnTo>
                        <a:pt x="3253" y="2565"/>
                      </a:lnTo>
                      <a:lnTo>
                        <a:pt x="3241" y="2643"/>
                      </a:lnTo>
                      <a:lnTo>
                        <a:pt x="3217" y="2715"/>
                      </a:lnTo>
                      <a:lnTo>
                        <a:pt x="3187" y="2781"/>
                      </a:lnTo>
                      <a:lnTo>
                        <a:pt x="3157" y="2847"/>
                      </a:lnTo>
                      <a:lnTo>
                        <a:pt x="3115" y="2907"/>
                      </a:lnTo>
                      <a:lnTo>
                        <a:pt x="3068" y="2961"/>
                      </a:lnTo>
                      <a:lnTo>
                        <a:pt x="2996" y="3021"/>
                      </a:lnTo>
                      <a:lnTo>
                        <a:pt x="2918" y="3075"/>
                      </a:lnTo>
                      <a:lnTo>
                        <a:pt x="2930" y="3075"/>
                      </a:lnTo>
                      <a:lnTo>
                        <a:pt x="3002" y="3027"/>
                      </a:lnTo>
                      <a:lnTo>
                        <a:pt x="3068" y="2967"/>
                      </a:lnTo>
                      <a:lnTo>
                        <a:pt x="3115" y="2913"/>
                      </a:lnTo>
                      <a:lnTo>
                        <a:pt x="3157" y="2853"/>
                      </a:lnTo>
                      <a:lnTo>
                        <a:pt x="3193" y="2787"/>
                      </a:lnTo>
                      <a:lnTo>
                        <a:pt x="3223" y="2721"/>
                      </a:lnTo>
                      <a:lnTo>
                        <a:pt x="3247" y="2643"/>
                      </a:lnTo>
                      <a:lnTo>
                        <a:pt x="3259" y="2565"/>
                      </a:lnTo>
                      <a:lnTo>
                        <a:pt x="3271" y="2482"/>
                      </a:lnTo>
                      <a:lnTo>
                        <a:pt x="3271" y="2398"/>
                      </a:lnTo>
                      <a:lnTo>
                        <a:pt x="3265" y="2302"/>
                      </a:lnTo>
                      <a:lnTo>
                        <a:pt x="3253" y="2206"/>
                      </a:lnTo>
                      <a:lnTo>
                        <a:pt x="3235" y="2110"/>
                      </a:lnTo>
                      <a:lnTo>
                        <a:pt x="3211" y="2008"/>
                      </a:lnTo>
                      <a:lnTo>
                        <a:pt x="3175" y="1906"/>
                      </a:lnTo>
                      <a:lnTo>
                        <a:pt x="3139" y="1804"/>
                      </a:lnTo>
                      <a:lnTo>
                        <a:pt x="3091" y="1702"/>
                      </a:lnTo>
                      <a:lnTo>
                        <a:pt x="3038" y="1594"/>
                      </a:lnTo>
                      <a:lnTo>
                        <a:pt x="2918" y="1391"/>
                      </a:lnTo>
                      <a:lnTo>
                        <a:pt x="2775" y="1181"/>
                      </a:lnTo>
                      <a:lnTo>
                        <a:pt x="2613" y="983"/>
                      </a:lnTo>
                      <a:lnTo>
                        <a:pt x="2428" y="791"/>
                      </a:lnTo>
                      <a:lnTo>
                        <a:pt x="2278" y="653"/>
                      </a:lnTo>
                      <a:lnTo>
                        <a:pt x="2123" y="527"/>
                      </a:lnTo>
                      <a:lnTo>
                        <a:pt x="1967" y="419"/>
                      </a:lnTo>
                      <a:lnTo>
                        <a:pt x="1806" y="318"/>
                      </a:lnTo>
                      <a:lnTo>
                        <a:pt x="1650" y="234"/>
                      </a:lnTo>
                      <a:lnTo>
                        <a:pt x="1489" y="156"/>
                      </a:lnTo>
                      <a:lnTo>
                        <a:pt x="1334" y="96"/>
                      </a:lnTo>
                      <a:lnTo>
                        <a:pt x="1184" y="54"/>
                      </a:lnTo>
                      <a:lnTo>
                        <a:pt x="1035" y="18"/>
                      </a:lnTo>
                      <a:lnTo>
                        <a:pt x="891" y="0"/>
                      </a:lnTo>
                      <a:lnTo>
                        <a:pt x="754" y="0"/>
                      </a:lnTo>
                      <a:lnTo>
                        <a:pt x="622" y="12"/>
                      </a:lnTo>
                      <a:lnTo>
                        <a:pt x="502" y="36"/>
                      </a:lnTo>
                      <a:lnTo>
                        <a:pt x="395" y="78"/>
                      </a:lnTo>
                      <a:lnTo>
                        <a:pt x="293" y="138"/>
                      </a:lnTo>
                      <a:lnTo>
                        <a:pt x="204" y="210"/>
                      </a:lnTo>
                      <a:lnTo>
                        <a:pt x="156" y="264"/>
                      </a:lnTo>
                      <a:lnTo>
                        <a:pt x="114" y="324"/>
                      </a:lnTo>
                      <a:lnTo>
                        <a:pt x="78" y="389"/>
                      </a:lnTo>
                      <a:lnTo>
                        <a:pt x="48" y="461"/>
                      </a:lnTo>
                      <a:lnTo>
                        <a:pt x="30" y="533"/>
                      </a:lnTo>
                      <a:lnTo>
                        <a:pt x="12" y="611"/>
                      </a:lnTo>
                      <a:lnTo>
                        <a:pt x="6" y="695"/>
                      </a:lnTo>
                      <a:lnTo>
                        <a:pt x="0" y="779"/>
                      </a:lnTo>
                      <a:lnTo>
                        <a:pt x="6" y="875"/>
                      </a:lnTo>
                      <a:lnTo>
                        <a:pt x="18" y="971"/>
                      </a:lnTo>
                      <a:lnTo>
                        <a:pt x="36" y="1067"/>
                      </a:lnTo>
                      <a:lnTo>
                        <a:pt x="60" y="1169"/>
                      </a:lnTo>
                      <a:lnTo>
                        <a:pt x="96" y="1271"/>
                      </a:lnTo>
                      <a:lnTo>
                        <a:pt x="132" y="1373"/>
                      </a:lnTo>
                      <a:lnTo>
                        <a:pt x="180" y="1474"/>
                      </a:lnTo>
                      <a:lnTo>
                        <a:pt x="233" y="1582"/>
                      </a:lnTo>
                      <a:lnTo>
                        <a:pt x="287" y="1684"/>
                      </a:lnTo>
                      <a:lnTo>
                        <a:pt x="353" y="1786"/>
                      </a:lnTo>
                      <a:lnTo>
                        <a:pt x="496" y="1990"/>
                      </a:lnTo>
                      <a:lnTo>
                        <a:pt x="664" y="2188"/>
                      </a:lnTo>
                      <a:lnTo>
                        <a:pt x="849" y="2380"/>
                      </a:lnTo>
                      <a:lnTo>
                        <a:pt x="981" y="2500"/>
                      </a:lnTo>
                      <a:lnTo>
                        <a:pt x="1112" y="2607"/>
                      </a:lnTo>
                      <a:lnTo>
                        <a:pt x="1244" y="2709"/>
                      </a:lnTo>
                      <a:lnTo>
                        <a:pt x="1381" y="2805"/>
                      </a:lnTo>
                      <a:lnTo>
                        <a:pt x="1519" y="2889"/>
                      </a:lnTo>
                      <a:lnTo>
                        <a:pt x="1656" y="2961"/>
                      </a:lnTo>
                      <a:lnTo>
                        <a:pt x="1788" y="3021"/>
                      </a:lnTo>
                      <a:lnTo>
                        <a:pt x="1926" y="3075"/>
                      </a:lnTo>
                      <a:lnTo>
                        <a:pt x="1937" y="3075"/>
                      </a:lnTo>
                      <a:lnTo>
                        <a:pt x="1800" y="3021"/>
                      </a:lnTo>
                      <a:lnTo>
                        <a:pt x="1662" y="2961"/>
                      </a:lnTo>
                      <a:lnTo>
                        <a:pt x="1525" y="2889"/>
                      </a:lnTo>
                      <a:lnTo>
                        <a:pt x="1387" y="2805"/>
                      </a:lnTo>
                      <a:lnTo>
                        <a:pt x="1250" y="2709"/>
                      </a:lnTo>
                      <a:lnTo>
                        <a:pt x="1118" y="2607"/>
                      </a:lnTo>
                      <a:lnTo>
                        <a:pt x="981" y="2500"/>
                      </a:lnTo>
                      <a:lnTo>
                        <a:pt x="849" y="238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61" name="Group 6"/>
                <p:cNvGrpSpPr>
                  <a:grpSpLocks/>
                </p:cNvGrpSpPr>
                <p:nvPr userDrawn="1"/>
              </p:nvGrpSpPr>
              <p:grpSpPr bwMode="auto">
                <a:xfrm>
                  <a:off x="0" y="522"/>
                  <a:ext cx="4751" cy="3794"/>
                  <a:chOff x="0" y="522"/>
                  <a:chExt cx="4751" cy="3794"/>
                </a:xfrm>
              </p:grpSpPr>
              <p:sp>
                <p:nvSpPr>
                  <p:cNvPr id="1062" name="Freeform 7"/>
                  <p:cNvSpPr>
                    <a:spLocks/>
                  </p:cNvSpPr>
                  <p:nvPr userDrawn="1"/>
                </p:nvSpPr>
                <p:spPr bwMode="hidden">
                  <a:xfrm>
                    <a:off x="400" y="815"/>
                    <a:ext cx="3964" cy="3501"/>
                  </a:xfrm>
                  <a:custGeom>
                    <a:avLst/>
                    <a:gdLst>
                      <a:gd name="T0" fmla="*/ 3970 w 3952"/>
                      <a:gd name="T1" fmla="*/ 2860 h 3501"/>
                      <a:gd name="T2" fmla="*/ 3934 w 3952"/>
                      <a:gd name="T3" fmla="*/ 2614 h 3501"/>
                      <a:gd name="T4" fmla="*/ 3863 w 3952"/>
                      <a:gd name="T5" fmla="*/ 2368 h 3501"/>
                      <a:gd name="T6" fmla="*/ 3753 w 3952"/>
                      <a:gd name="T7" fmla="*/ 2110 h 3501"/>
                      <a:gd name="T8" fmla="*/ 3615 w 3952"/>
                      <a:gd name="T9" fmla="*/ 1853 h 3501"/>
                      <a:gd name="T10" fmla="*/ 3452 w 3952"/>
                      <a:gd name="T11" fmla="*/ 1595 h 3501"/>
                      <a:gd name="T12" fmla="*/ 3261 w 3952"/>
                      <a:gd name="T13" fmla="*/ 1343 h 3501"/>
                      <a:gd name="T14" fmla="*/ 3043 w 3952"/>
                      <a:gd name="T15" fmla="*/ 1103 h 3501"/>
                      <a:gd name="T16" fmla="*/ 2737 w 3952"/>
                      <a:gd name="T17" fmla="*/ 815 h 3501"/>
                      <a:gd name="T18" fmla="*/ 2346 w 3952"/>
                      <a:gd name="T19" fmla="*/ 522 h 3501"/>
                      <a:gd name="T20" fmla="*/ 1955 w 3952"/>
                      <a:gd name="T21" fmla="*/ 288 h 3501"/>
                      <a:gd name="T22" fmla="*/ 1565 w 3952"/>
                      <a:gd name="T23" fmla="*/ 126 h 3501"/>
                      <a:gd name="T24" fmla="*/ 1192 w 3952"/>
                      <a:gd name="T25" fmla="*/ 24 h 3501"/>
                      <a:gd name="T26" fmla="*/ 843 w 3952"/>
                      <a:gd name="T27" fmla="*/ 0 h 3501"/>
                      <a:gd name="T28" fmla="*/ 530 w 3952"/>
                      <a:gd name="T29" fmla="*/ 48 h 3501"/>
                      <a:gd name="T30" fmla="*/ 265 w 3952"/>
                      <a:gd name="T31" fmla="*/ 174 h 3501"/>
                      <a:gd name="T32" fmla="*/ 114 w 3952"/>
                      <a:gd name="T33" fmla="*/ 312 h 3501"/>
                      <a:gd name="T34" fmla="*/ 0 w 3952"/>
                      <a:gd name="T35" fmla="*/ 486 h 3501"/>
                      <a:gd name="T36" fmla="*/ 72 w 3952"/>
                      <a:gd name="T37" fmla="*/ 372 h 3501"/>
                      <a:gd name="T38" fmla="*/ 271 w 3952"/>
                      <a:gd name="T39" fmla="*/ 174 h 3501"/>
                      <a:gd name="T40" fmla="*/ 530 w 3952"/>
                      <a:gd name="T41" fmla="*/ 48 h 3501"/>
                      <a:gd name="T42" fmla="*/ 843 w 3952"/>
                      <a:gd name="T43" fmla="*/ 6 h 3501"/>
                      <a:gd name="T44" fmla="*/ 1192 w 3952"/>
                      <a:gd name="T45" fmla="*/ 30 h 3501"/>
                      <a:gd name="T46" fmla="*/ 1565 w 3952"/>
                      <a:gd name="T47" fmla="*/ 132 h 3501"/>
                      <a:gd name="T48" fmla="*/ 1955 w 3952"/>
                      <a:gd name="T49" fmla="*/ 294 h 3501"/>
                      <a:gd name="T50" fmla="*/ 2346 w 3952"/>
                      <a:gd name="T51" fmla="*/ 528 h 3501"/>
                      <a:gd name="T52" fmla="*/ 2731 w 3952"/>
                      <a:gd name="T53" fmla="*/ 821 h 3501"/>
                      <a:gd name="T54" fmla="*/ 3146 w 3952"/>
                      <a:gd name="T55" fmla="*/ 1223 h 3501"/>
                      <a:gd name="T56" fmla="*/ 3356 w 3952"/>
                      <a:gd name="T57" fmla="*/ 1469 h 3501"/>
                      <a:gd name="T58" fmla="*/ 3532 w 3952"/>
                      <a:gd name="T59" fmla="*/ 1727 h 3501"/>
                      <a:gd name="T60" fmla="*/ 3687 w 3952"/>
                      <a:gd name="T61" fmla="*/ 1984 h 3501"/>
                      <a:gd name="T62" fmla="*/ 3808 w 3952"/>
                      <a:gd name="T63" fmla="*/ 2236 h 3501"/>
                      <a:gd name="T64" fmla="*/ 3899 w 3952"/>
                      <a:gd name="T65" fmla="*/ 2494 h 3501"/>
                      <a:gd name="T66" fmla="*/ 3958 w 3952"/>
                      <a:gd name="T67" fmla="*/ 2740 h 3501"/>
                      <a:gd name="T68" fmla="*/ 3976 w 3952"/>
                      <a:gd name="T69" fmla="*/ 2973 h 3501"/>
                      <a:gd name="T70" fmla="*/ 3946 w 3952"/>
                      <a:gd name="T71" fmla="*/ 3255 h 3501"/>
                      <a:gd name="T72" fmla="*/ 3857 w 3952"/>
                      <a:gd name="T73" fmla="*/ 3501 h 3501"/>
                      <a:gd name="T74" fmla="*/ 3910 w 3952"/>
                      <a:gd name="T75" fmla="*/ 3387 h 3501"/>
                      <a:gd name="T76" fmla="*/ 3970 w 3952"/>
                      <a:gd name="T77" fmla="*/ 3123 h 3501"/>
                      <a:gd name="T78" fmla="*/ 3976 w 3952"/>
                      <a:gd name="T79" fmla="*/ 2973 h 35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952" h="3501">
                        <a:moveTo>
                          <a:pt x="3952" y="2973"/>
                        </a:moveTo>
                        <a:lnTo>
                          <a:pt x="3946" y="2860"/>
                        </a:lnTo>
                        <a:lnTo>
                          <a:pt x="3934" y="2740"/>
                        </a:lnTo>
                        <a:lnTo>
                          <a:pt x="3910" y="2614"/>
                        </a:lnTo>
                        <a:lnTo>
                          <a:pt x="3875" y="2494"/>
                        </a:lnTo>
                        <a:lnTo>
                          <a:pt x="3839" y="2368"/>
                        </a:lnTo>
                        <a:lnTo>
                          <a:pt x="3785" y="2236"/>
                        </a:lnTo>
                        <a:lnTo>
                          <a:pt x="3731" y="2110"/>
                        </a:lnTo>
                        <a:lnTo>
                          <a:pt x="3665" y="1978"/>
                        </a:lnTo>
                        <a:lnTo>
                          <a:pt x="3593" y="1853"/>
                        </a:lnTo>
                        <a:lnTo>
                          <a:pt x="3516" y="1721"/>
                        </a:lnTo>
                        <a:lnTo>
                          <a:pt x="3432" y="1595"/>
                        </a:lnTo>
                        <a:lnTo>
                          <a:pt x="3336" y="1469"/>
                        </a:lnTo>
                        <a:lnTo>
                          <a:pt x="3241" y="1343"/>
                        </a:lnTo>
                        <a:lnTo>
                          <a:pt x="3133" y="1223"/>
                        </a:lnTo>
                        <a:lnTo>
                          <a:pt x="3025" y="1103"/>
                        </a:lnTo>
                        <a:lnTo>
                          <a:pt x="2906" y="983"/>
                        </a:lnTo>
                        <a:lnTo>
                          <a:pt x="2721" y="815"/>
                        </a:lnTo>
                        <a:lnTo>
                          <a:pt x="2529" y="660"/>
                        </a:lnTo>
                        <a:lnTo>
                          <a:pt x="2332" y="522"/>
                        </a:lnTo>
                        <a:lnTo>
                          <a:pt x="2141" y="396"/>
                        </a:lnTo>
                        <a:lnTo>
                          <a:pt x="1943" y="288"/>
                        </a:lnTo>
                        <a:lnTo>
                          <a:pt x="1746" y="198"/>
                        </a:lnTo>
                        <a:lnTo>
                          <a:pt x="1555" y="126"/>
                        </a:lnTo>
                        <a:lnTo>
                          <a:pt x="1363" y="66"/>
                        </a:lnTo>
                        <a:lnTo>
                          <a:pt x="1184" y="24"/>
                        </a:lnTo>
                        <a:lnTo>
                          <a:pt x="1005" y="6"/>
                        </a:lnTo>
                        <a:lnTo>
                          <a:pt x="837" y="0"/>
                        </a:lnTo>
                        <a:lnTo>
                          <a:pt x="676" y="12"/>
                        </a:lnTo>
                        <a:lnTo>
                          <a:pt x="526" y="48"/>
                        </a:lnTo>
                        <a:lnTo>
                          <a:pt x="389" y="102"/>
                        </a:lnTo>
                        <a:lnTo>
                          <a:pt x="263" y="174"/>
                        </a:lnTo>
                        <a:lnTo>
                          <a:pt x="155" y="264"/>
                        </a:lnTo>
                        <a:lnTo>
                          <a:pt x="114" y="312"/>
                        </a:lnTo>
                        <a:lnTo>
                          <a:pt x="72" y="366"/>
                        </a:lnTo>
                        <a:lnTo>
                          <a:pt x="0" y="486"/>
                        </a:lnTo>
                        <a:lnTo>
                          <a:pt x="0" y="498"/>
                        </a:lnTo>
                        <a:lnTo>
                          <a:pt x="72" y="372"/>
                        </a:lnTo>
                        <a:lnTo>
                          <a:pt x="161" y="264"/>
                        </a:lnTo>
                        <a:lnTo>
                          <a:pt x="269" y="174"/>
                        </a:lnTo>
                        <a:lnTo>
                          <a:pt x="395" y="102"/>
                        </a:lnTo>
                        <a:lnTo>
                          <a:pt x="526" y="48"/>
                        </a:lnTo>
                        <a:lnTo>
                          <a:pt x="676" y="18"/>
                        </a:lnTo>
                        <a:lnTo>
                          <a:pt x="837" y="6"/>
                        </a:lnTo>
                        <a:lnTo>
                          <a:pt x="1005" y="6"/>
                        </a:lnTo>
                        <a:lnTo>
                          <a:pt x="1184" y="30"/>
                        </a:lnTo>
                        <a:lnTo>
                          <a:pt x="1363" y="72"/>
                        </a:lnTo>
                        <a:lnTo>
                          <a:pt x="1555" y="132"/>
                        </a:lnTo>
                        <a:lnTo>
                          <a:pt x="1746" y="204"/>
                        </a:lnTo>
                        <a:lnTo>
                          <a:pt x="1943" y="294"/>
                        </a:lnTo>
                        <a:lnTo>
                          <a:pt x="2135" y="402"/>
                        </a:lnTo>
                        <a:lnTo>
                          <a:pt x="2332" y="528"/>
                        </a:lnTo>
                        <a:lnTo>
                          <a:pt x="2523" y="666"/>
                        </a:lnTo>
                        <a:lnTo>
                          <a:pt x="2715" y="821"/>
                        </a:lnTo>
                        <a:lnTo>
                          <a:pt x="2900" y="989"/>
                        </a:lnTo>
                        <a:lnTo>
                          <a:pt x="3127" y="1223"/>
                        </a:lnTo>
                        <a:lnTo>
                          <a:pt x="3235" y="1349"/>
                        </a:lnTo>
                        <a:lnTo>
                          <a:pt x="3336" y="1469"/>
                        </a:lnTo>
                        <a:lnTo>
                          <a:pt x="3426" y="1595"/>
                        </a:lnTo>
                        <a:lnTo>
                          <a:pt x="3510" y="1727"/>
                        </a:lnTo>
                        <a:lnTo>
                          <a:pt x="3593" y="1853"/>
                        </a:lnTo>
                        <a:lnTo>
                          <a:pt x="3665" y="1984"/>
                        </a:lnTo>
                        <a:lnTo>
                          <a:pt x="3731" y="2110"/>
                        </a:lnTo>
                        <a:lnTo>
                          <a:pt x="3785" y="2236"/>
                        </a:lnTo>
                        <a:lnTo>
                          <a:pt x="3833" y="2368"/>
                        </a:lnTo>
                        <a:lnTo>
                          <a:pt x="3875" y="2494"/>
                        </a:lnTo>
                        <a:lnTo>
                          <a:pt x="3910" y="2614"/>
                        </a:lnTo>
                        <a:lnTo>
                          <a:pt x="3934" y="2740"/>
                        </a:lnTo>
                        <a:lnTo>
                          <a:pt x="3946" y="2860"/>
                        </a:lnTo>
                        <a:lnTo>
                          <a:pt x="3952" y="2973"/>
                        </a:lnTo>
                        <a:lnTo>
                          <a:pt x="3946" y="3123"/>
                        </a:lnTo>
                        <a:lnTo>
                          <a:pt x="3922" y="3255"/>
                        </a:lnTo>
                        <a:lnTo>
                          <a:pt x="3886" y="3387"/>
                        </a:lnTo>
                        <a:lnTo>
                          <a:pt x="3833" y="3501"/>
                        </a:lnTo>
                        <a:lnTo>
                          <a:pt x="3886" y="3387"/>
                        </a:lnTo>
                        <a:lnTo>
                          <a:pt x="3928" y="3255"/>
                        </a:lnTo>
                        <a:lnTo>
                          <a:pt x="3946" y="3123"/>
                        </a:lnTo>
                        <a:lnTo>
                          <a:pt x="3952" y="297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3" name="Freeform 8"/>
                  <p:cNvSpPr>
                    <a:spLocks/>
                  </p:cNvSpPr>
                  <p:nvPr userDrawn="1"/>
                </p:nvSpPr>
                <p:spPr bwMode="hidden">
                  <a:xfrm>
                    <a:off x="406" y="953"/>
                    <a:ext cx="3803" cy="3363"/>
                  </a:xfrm>
                  <a:custGeom>
                    <a:avLst/>
                    <a:gdLst>
                      <a:gd name="T0" fmla="*/ 680 w 3791"/>
                      <a:gd name="T1" fmla="*/ 2416 h 3363"/>
                      <a:gd name="T2" fmla="*/ 421 w 3791"/>
                      <a:gd name="T3" fmla="*/ 2062 h 3363"/>
                      <a:gd name="T4" fmla="*/ 217 w 3791"/>
                      <a:gd name="T5" fmla="*/ 1703 h 3363"/>
                      <a:gd name="T6" fmla="*/ 78 w 3791"/>
                      <a:gd name="T7" fmla="*/ 1343 h 3363"/>
                      <a:gd name="T8" fmla="*/ 12 w 3791"/>
                      <a:gd name="T9" fmla="*/ 1001 h 3363"/>
                      <a:gd name="T10" fmla="*/ 18 w 3791"/>
                      <a:gd name="T11" fmla="*/ 701 h 3363"/>
                      <a:gd name="T12" fmla="*/ 96 w 3791"/>
                      <a:gd name="T13" fmla="*/ 450 h 3363"/>
                      <a:gd name="T14" fmla="*/ 241 w 3791"/>
                      <a:gd name="T15" fmla="*/ 246 h 3363"/>
                      <a:gd name="T16" fmla="*/ 584 w 3791"/>
                      <a:gd name="T17" fmla="*/ 48 h 3363"/>
                      <a:gd name="T18" fmla="*/ 1034 w 3791"/>
                      <a:gd name="T19" fmla="*/ 6 h 3363"/>
                      <a:gd name="T20" fmla="*/ 1553 w 3791"/>
                      <a:gd name="T21" fmla="*/ 120 h 3363"/>
                      <a:gd name="T22" fmla="*/ 2101 w 3791"/>
                      <a:gd name="T23" fmla="*/ 378 h 3363"/>
                      <a:gd name="T24" fmla="*/ 2647 w 3791"/>
                      <a:gd name="T25" fmla="*/ 773 h 3363"/>
                      <a:gd name="T26" fmla="*/ 3135 w 3791"/>
                      <a:gd name="T27" fmla="*/ 1265 h 3363"/>
                      <a:gd name="T28" fmla="*/ 3400 w 3791"/>
                      <a:gd name="T29" fmla="*/ 1625 h 3363"/>
                      <a:gd name="T30" fmla="*/ 3604 w 3791"/>
                      <a:gd name="T31" fmla="*/ 1984 h 3363"/>
                      <a:gd name="T32" fmla="*/ 3743 w 3791"/>
                      <a:gd name="T33" fmla="*/ 2344 h 3363"/>
                      <a:gd name="T34" fmla="*/ 3809 w 3791"/>
                      <a:gd name="T35" fmla="*/ 2686 h 3363"/>
                      <a:gd name="T36" fmla="*/ 3773 w 3791"/>
                      <a:gd name="T37" fmla="*/ 3105 h 3363"/>
                      <a:gd name="T38" fmla="*/ 3652 w 3791"/>
                      <a:gd name="T39" fmla="*/ 3363 h 3363"/>
                      <a:gd name="T40" fmla="*/ 3803 w 3791"/>
                      <a:gd name="T41" fmla="*/ 2967 h 3363"/>
                      <a:gd name="T42" fmla="*/ 3815 w 3791"/>
                      <a:gd name="T43" fmla="*/ 2794 h 3363"/>
                      <a:gd name="T44" fmla="*/ 3773 w 3791"/>
                      <a:gd name="T45" fmla="*/ 2458 h 3363"/>
                      <a:gd name="T46" fmla="*/ 3659 w 3791"/>
                      <a:gd name="T47" fmla="*/ 2104 h 3363"/>
                      <a:gd name="T48" fmla="*/ 3478 w 3791"/>
                      <a:gd name="T49" fmla="*/ 1739 h 3363"/>
                      <a:gd name="T50" fmla="*/ 3231 w 3791"/>
                      <a:gd name="T51" fmla="*/ 1385 h 3363"/>
                      <a:gd name="T52" fmla="*/ 2822 w 3791"/>
                      <a:gd name="T53" fmla="*/ 929 h 3363"/>
                      <a:gd name="T54" fmla="*/ 2286 w 3791"/>
                      <a:gd name="T55" fmla="*/ 492 h 3363"/>
                      <a:gd name="T56" fmla="*/ 1732 w 3791"/>
                      <a:gd name="T57" fmla="*/ 192 h 3363"/>
                      <a:gd name="T58" fmla="*/ 1198 w 3791"/>
                      <a:gd name="T59" fmla="*/ 24 h 3363"/>
                      <a:gd name="T60" fmla="*/ 721 w 3791"/>
                      <a:gd name="T61" fmla="*/ 12 h 3363"/>
                      <a:gd name="T62" fmla="*/ 337 w 3791"/>
                      <a:gd name="T63" fmla="*/ 162 h 3363"/>
                      <a:gd name="T64" fmla="*/ 132 w 3791"/>
                      <a:gd name="T65" fmla="*/ 378 h 3363"/>
                      <a:gd name="T66" fmla="*/ 36 w 3791"/>
                      <a:gd name="T67" fmla="*/ 612 h 3363"/>
                      <a:gd name="T68" fmla="*/ 0 w 3791"/>
                      <a:gd name="T69" fmla="*/ 893 h 3363"/>
                      <a:gd name="T70" fmla="*/ 42 w 3791"/>
                      <a:gd name="T71" fmla="*/ 1229 h 3363"/>
                      <a:gd name="T72" fmla="*/ 163 w 3791"/>
                      <a:gd name="T73" fmla="*/ 1583 h 3363"/>
                      <a:gd name="T74" fmla="*/ 343 w 3791"/>
                      <a:gd name="T75" fmla="*/ 1942 h 3363"/>
                      <a:gd name="T76" fmla="*/ 584 w 3791"/>
                      <a:gd name="T77" fmla="*/ 2302 h 3363"/>
                      <a:gd name="T78" fmla="*/ 993 w 3791"/>
                      <a:gd name="T79" fmla="*/ 2758 h 3363"/>
                      <a:gd name="T80" fmla="*/ 1606 w 3791"/>
                      <a:gd name="T81" fmla="*/ 3237 h 3363"/>
                      <a:gd name="T82" fmla="*/ 1606 w 3791"/>
                      <a:gd name="T83" fmla="*/ 3237 h 3363"/>
                      <a:gd name="T84" fmla="*/ 999 w 3791"/>
                      <a:gd name="T85" fmla="*/ 2758 h 336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3791" h="3363">
                        <a:moveTo>
                          <a:pt x="993" y="2758"/>
                        </a:moveTo>
                        <a:lnTo>
                          <a:pt x="777" y="2536"/>
                        </a:lnTo>
                        <a:lnTo>
                          <a:pt x="676" y="2416"/>
                        </a:lnTo>
                        <a:lnTo>
                          <a:pt x="586" y="2302"/>
                        </a:lnTo>
                        <a:lnTo>
                          <a:pt x="496" y="2182"/>
                        </a:lnTo>
                        <a:lnTo>
                          <a:pt x="419" y="2062"/>
                        </a:lnTo>
                        <a:lnTo>
                          <a:pt x="341" y="1942"/>
                        </a:lnTo>
                        <a:lnTo>
                          <a:pt x="275" y="1822"/>
                        </a:lnTo>
                        <a:lnTo>
                          <a:pt x="215" y="1703"/>
                        </a:lnTo>
                        <a:lnTo>
                          <a:pt x="161" y="1583"/>
                        </a:lnTo>
                        <a:lnTo>
                          <a:pt x="114" y="1463"/>
                        </a:lnTo>
                        <a:lnTo>
                          <a:pt x="78" y="1343"/>
                        </a:lnTo>
                        <a:lnTo>
                          <a:pt x="48" y="1229"/>
                        </a:lnTo>
                        <a:lnTo>
                          <a:pt x="24" y="1115"/>
                        </a:lnTo>
                        <a:lnTo>
                          <a:pt x="12" y="1001"/>
                        </a:lnTo>
                        <a:lnTo>
                          <a:pt x="6" y="893"/>
                        </a:lnTo>
                        <a:lnTo>
                          <a:pt x="12" y="797"/>
                        </a:lnTo>
                        <a:lnTo>
                          <a:pt x="18" y="701"/>
                        </a:lnTo>
                        <a:lnTo>
                          <a:pt x="42" y="612"/>
                        </a:lnTo>
                        <a:lnTo>
                          <a:pt x="66" y="528"/>
                        </a:lnTo>
                        <a:lnTo>
                          <a:pt x="96" y="450"/>
                        </a:lnTo>
                        <a:lnTo>
                          <a:pt x="138" y="378"/>
                        </a:lnTo>
                        <a:lnTo>
                          <a:pt x="185" y="306"/>
                        </a:lnTo>
                        <a:lnTo>
                          <a:pt x="239" y="246"/>
                        </a:lnTo>
                        <a:lnTo>
                          <a:pt x="341" y="162"/>
                        </a:lnTo>
                        <a:lnTo>
                          <a:pt x="454" y="96"/>
                        </a:lnTo>
                        <a:lnTo>
                          <a:pt x="580" y="48"/>
                        </a:lnTo>
                        <a:lnTo>
                          <a:pt x="723" y="18"/>
                        </a:lnTo>
                        <a:lnTo>
                          <a:pt x="867" y="6"/>
                        </a:lnTo>
                        <a:lnTo>
                          <a:pt x="1028" y="6"/>
                        </a:lnTo>
                        <a:lnTo>
                          <a:pt x="1196" y="30"/>
                        </a:lnTo>
                        <a:lnTo>
                          <a:pt x="1363" y="66"/>
                        </a:lnTo>
                        <a:lnTo>
                          <a:pt x="1543" y="120"/>
                        </a:lnTo>
                        <a:lnTo>
                          <a:pt x="1722" y="192"/>
                        </a:lnTo>
                        <a:lnTo>
                          <a:pt x="1901" y="282"/>
                        </a:lnTo>
                        <a:lnTo>
                          <a:pt x="2087" y="378"/>
                        </a:lnTo>
                        <a:lnTo>
                          <a:pt x="2272" y="498"/>
                        </a:lnTo>
                        <a:lnTo>
                          <a:pt x="2451" y="624"/>
                        </a:lnTo>
                        <a:lnTo>
                          <a:pt x="2631" y="773"/>
                        </a:lnTo>
                        <a:lnTo>
                          <a:pt x="2804" y="929"/>
                        </a:lnTo>
                        <a:lnTo>
                          <a:pt x="3019" y="1151"/>
                        </a:lnTo>
                        <a:lnTo>
                          <a:pt x="3115" y="1265"/>
                        </a:lnTo>
                        <a:lnTo>
                          <a:pt x="3211" y="1385"/>
                        </a:lnTo>
                        <a:lnTo>
                          <a:pt x="3295" y="1505"/>
                        </a:lnTo>
                        <a:lnTo>
                          <a:pt x="3378" y="1625"/>
                        </a:lnTo>
                        <a:lnTo>
                          <a:pt x="3450" y="1745"/>
                        </a:lnTo>
                        <a:lnTo>
                          <a:pt x="3522" y="1864"/>
                        </a:lnTo>
                        <a:lnTo>
                          <a:pt x="3582" y="1984"/>
                        </a:lnTo>
                        <a:lnTo>
                          <a:pt x="3635" y="2104"/>
                        </a:lnTo>
                        <a:lnTo>
                          <a:pt x="3677" y="2224"/>
                        </a:lnTo>
                        <a:lnTo>
                          <a:pt x="3719" y="2344"/>
                        </a:lnTo>
                        <a:lnTo>
                          <a:pt x="3749" y="2458"/>
                        </a:lnTo>
                        <a:lnTo>
                          <a:pt x="3773" y="2572"/>
                        </a:lnTo>
                        <a:lnTo>
                          <a:pt x="3785" y="2686"/>
                        </a:lnTo>
                        <a:lnTo>
                          <a:pt x="3791" y="2794"/>
                        </a:lnTo>
                        <a:lnTo>
                          <a:pt x="3779" y="2955"/>
                        </a:lnTo>
                        <a:lnTo>
                          <a:pt x="3749" y="3105"/>
                        </a:lnTo>
                        <a:lnTo>
                          <a:pt x="3695" y="3243"/>
                        </a:lnTo>
                        <a:lnTo>
                          <a:pt x="3623" y="3363"/>
                        </a:lnTo>
                        <a:lnTo>
                          <a:pt x="3629" y="3363"/>
                        </a:lnTo>
                        <a:lnTo>
                          <a:pt x="3701" y="3243"/>
                        </a:lnTo>
                        <a:lnTo>
                          <a:pt x="3749" y="3111"/>
                        </a:lnTo>
                        <a:lnTo>
                          <a:pt x="3779" y="2967"/>
                        </a:lnTo>
                        <a:lnTo>
                          <a:pt x="3791" y="2806"/>
                        </a:lnTo>
                        <a:lnTo>
                          <a:pt x="3791" y="2800"/>
                        </a:lnTo>
                        <a:lnTo>
                          <a:pt x="3791" y="2794"/>
                        </a:lnTo>
                        <a:lnTo>
                          <a:pt x="3785" y="2686"/>
                        </a:lnTo>
                        <a:lnTo>
                          <a:pt x="3773" y="2572"/>
                        </a:lnTo>
                        <a:lnTo>
                          <a:pt x="3749" y="2458"/>
                        </a:lnTo>
                        <a:lnTo>
                          <a:pt x="3719" y="2338"/>
                        </a:lnTo>
                        <a:lnTo>
                          <a:pt x="3683" y="2224"/>
                        </a:lnTo>
                        <a:lnTo>
                          <a:pt x="3635" y="2104"/>
                        </a:lnTo>
                        <a:lnTo>
                          <a:pt x="3582" y="1984"/>
                        </a:lnTo>
                        <a:lnTo>
                          <a:pt x="3522" y="1864"/>
                        </a:lnTo>
                        <a:lnTo>
                          <a:pt x="3456" y="1739"/>
                        </a:lnTo>
                        <a:lnTo>
                          <a:pt x="3378" y="1619"/>
                        </a:lnTo>
                        <a:lnTo>
                          <a:pt x="3300" y="1499"/>
                        </a:lnTo>
                        <a:lnTo>
                          <a:pt x="3211" y="1385"/>
                        </a:lnTo>
                        <a:lnTo>
                          <a:pt x="3121" y="1265"/>
                        </a:lnTo>
                        <a:lnTo>
                          <a:pt x="3019" y="1151"/>
                        </a:lnTo>
                        <a:lnTo>
                          <a:pt x="2804" y="929"/>
                        </a:lnTo>
                        <a:lnTo>
                          <a:pt x="2631" y="767"/>
                        </a:lnTo>
                        <a:lnTo>
                          <a:pt x="2451" y="624"/>
                        </a:lnTo>
                        <a:lnTo>
                          <a:pt x="2272" y="492"/>
                        </a:lnTo>
                        <a:lnTo>
                          <a:pt x="2087" y="378"/>
                        </a:lnTo>
                        <a:lnTo>
                          <a:pt x="1901" y="276"/>
                        </a:lnTo>
                        <a:lnTo>
                          <a:pt x="1722" y="192"/>
                        </a:lnTo>
                        <a:lnTo>
                          <a:pt x="1543" y="120"/>
                        </a:lnTo>
                        <a:lnTo>
                          <a:pt x="1363" y="66"/>
                        </a:lnTo>
                        <a:lnTo>
                          <a:pt x="1190" y="24"/>
                        </a:lnTo>
                        <a:lnTo>
                          <a:pt x="1028" y="6"/>
                        </a:lnTo>
                        <a:lnTo>
                          <a:pt x="867" y="0"/>
                        </a:lnTo>
                        <a:lnTo>
                          <a:pt x="717" y="12"/>
                        </a:lnTo>
                        <a:lnTo>
                          <a:pt x="580" y="42"/>
                        </a:lnTo>
                        <a:lnTo>
                          <a:pt x="448" y="90"/>
                        </a:lnTo>
                        <a:lnTo>
                          <a:pt x="335" y="162"/>
                        </a:lnTo>
                        <a:lnTo>
                          <a:pt x="233" y="246"/>
                        </a:lnTo>
                        <a:lnTo>
                          <a:pt x="179" y="306"/>
                        </a:lnTo>
                        <a:lnTo>
                          <a:pt x="132" y="378"/>
                        </a:lnTo>
                        <a:lnTo>
                          <a:pt x="90" y="450"/>
                        </a:lnTo>
                        <a:lnTo>
                          <a:pt x="60" y="528"/>
                        </a:lnTo>
                        <a:lnTo>
                          <a:pt x="36" y="612"/>
                        </a:lnTo>
                        <a:lnTo>
                          <a:pt x="12" y="701"/>
                        </a:lnTo>
                        <a:lnTo>
                          <a:pt x="6" y="797"/>
                        </a:lnTo>
                        <a:lnTo>
                          <a:pt x="0" y="893"/>
                        </a:lnTo>
                        <a:lnTo>
                          <a:pt x="6" y="1001"/>
                        </a:lnTo>
                        <a:lnTo>
                          <a:pt x="24" y="1115"/>
                        </a:lnTo>
                        <a:lnTo>
                          <a:pt x="42" y="1229"/>
                        </a:lnTo>
                        <a:lnTo>
                          <a:pt x="78" y="1343"/>
                        </a:lnTo>
                        <a:lnTo>
                          <a:pt x="114" y="1463"/>
                        </a:lnTo>
                        <a:lnTo>
                          <a:pt x="161" y="1583"/>
                        </a:lnTo>
                        <a:lnTo>
                          <a:pt x="215" y="1703"/>
                        </a:lnTo>
                        <a:lnTo>
                          <a:pt x="275" y="1822"/>
                        </a:lnTo>
                        <a:lnTo>
                          <a:pt x="341" y="1942"/>
                        </a:lnTo>
                        <a:lnTo>
                          <a:pt x="413" y="2062"/>
                        </a:lnTo>
                        <a:lnTo>
                          <a:pt x="496" y="2182"/>
                        </a:lnTo>
                        <a:lnTo>
                          <a:pt x="580" y="2302"/>
                        </a:lnTo>
                        <a:lnTo>
                          <a:pt x="676" y="2422"/>
                        </a:lnTo>
                        <a:lnTo>
                          <a:pt x="771" y="2536"/>
                        </a:lnTo>
                        <a:lnTo>
                          <a:pt x="987" y="2758"/>
                        </a:lnTo>
                        <a:lnTo>
                          <a:pt x="1184" y="2931"/>
                        </a:lnTo>
                        <a:lnTo>
                          <a:pt x="1387" y="3093"/>
                        </a:lnTo>
                        <a:lnTo>
                          <a:pt x="1596" y="3237"/>
                        </a:lnTo>
                        <a:lnTo>
                          <a:pt x="1800" y="3363"/>
                        </a:lnTo>
                        <a:lnTo>
                          <a:pt x="1806" y="3363"/>
                        </a:lnTo>
                        <a:lnTo>
                          <a:pt x="1596" y="3237"/>
                        </a:lnTo>
                        <a:lnTo>
                          <a:pt x="1393" y="3093"/>
                        </a:lnTo>
                        <a:lnTo>
                          <a:pt x="1190" y="2931"/>
                        </a:lnTo>
                        <a:lnTo>
                          <a:pt x="993" y="275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64" name="Freeform 9"/>
                  <p:cNvSpPr>
                    <a:spLocks/>
                  </p:cNvSpPr>
                  <p:nvPr userDrawn="1"/>
                </p:nvSpPr>
                <p:spPr bwMode="hidden">
                  <a:xfrm>
                    <a:off x="514" y="1091"/>
                    <a:ext cx="3538" cy="3225"/>
                  </a:xfrm>
                  <a:custGeom>
                    <a:avLst/>
                    <a:gdLst>
                      <a:gd name="T0" fmla="*/ 542 w 3527"/>
                      <a:gd name="T1" fmla="*/ 2146 h 3225"/>
                      <a:gd name="T2" fmla="*/ 319 w 3527"/>
                      <a:gd name="T3" fmla="*/ 1816 h 3225"/>
                      <a:gd name="T4" fmla="*/ 149 w 3527"/>
                      <a:gd name="T5" fmla="*/ 1481 h 3225"/>
                      <a:gd name="T6" fmla="*/ 41 w 3527"/>
                      <a:gd name="T7" fmla="*/ 1151 h 3225"/>
                      <a:gd name="T8" fmla="*/ 0 w 3527"/>
                      <a:gd name="T9" fmla="*/ 839 h 3225"/>
                      <a:gd name="T10" fmla="*/ 30 w 3527"/>
                      <a:gd name="T11" fmla="*/ 575 h 3225"/>
                      <a:gd name="T12" fmla="*/ 125 w 3527"/>
                      <a:gd name="T13" fmla="*/ 354 h 3225"/>
                      <a:gd name="T14" fmla="*/ 319 w 3527"/>
                      <a:gd name="T15" fmla="*/ 150 h 3225"/>
                      <a:gd name="T16" fmla="*/ 673 w 3527"/>
                      <a:gd name="T17" fmla="*/ 12 h 3225"/>
                      <a:gd name="T18" fmla="*/ 1118 w 3527"/>
                      <a:gd name="T19" fmla="*/ 24 h 3225"/>
                      <a:gd name="T20" fmla="*/ 1618 w 3527"/>
                      <a:gd name="T21" fmla="*/ 174 h 3225"/>
                      <a:gd name="T22" fmla="*/ 2130 w 3527"/>
                      <a:gd name="T23" fmla="*/ 456 h 3225"/>
                      <a:gd name="T24" fmla="*/ 2629 w 3527"/>
                      <a:gd name="T25" fmla="*/ 857 h 3225"/>
                      <a:gd name="T26" fmla="*/ 3093 w 3527"/>
                      <a:gd name="T27" fmla="*/ 1391 h 3225"/>
                      <a:gd name="T28" fmla="*/ 3296 w 3527"/>
                      <a:gd name="T29" fmla="*/ 1726 h 3225"/>
                      <a:gd name="T30" fmla="*/ 3448 w 3527"/>
                      <a:gd name="T31" fmla="*/ 2062 h 3225"/>
                      <a:gd name="T32" fmla="*/ 3531 w 3527"/>
                      <a:gd name="T33" fmla="*/ 2386 h 3225"/>
                      <a:gd name="T34" fmla="*/ 3543 w 3527"/>
                      <a:gd name="T35" fmla="*/ 2680 h 3225"/>
                      <a:gd name="T36" fmla="*/ 3496 w 3527"/>
                      <a:gd name="T37" fmla="*/ 2931 h 3225"/>
                      <a:gd name="T38" fmla="*/ 3381 w 3527"/>
                      <a:gd name="T39" fmla="*/ 3141 h 3225"/>
                      <a:gd name="T40" fmla="*/ 3302 w 3527"/>
                      <a:gd name="T41" fmla="*/ 3225 h 3225"/>
                      <a:gd name="T42" fmla="*/ 3332 w 3527"/>
                      <a:gd name="T43" fmla="*/ 3201 h 3225"/>
                      <a:gd name="T44" fmla="*/ 3466 w 3527"/>
                      <a:gd name="T45" fmla="*/ 3009 h 3225"/>
                      <a:gd name="T46" fmla="*/ 3537 w 3527"/>
                      <a:gd name="T47" fmla="*/ 2769 h 3225"/>
                      <a:gd name="T48" fmla="*/ 3543 w 3527"/>
                      <a:gd name="T49" fmla="*/ 2488 h 3225"/>
                      <a:gd name="T50" fmla="*/ 3484 w 3527"/>
                      <a:gd name="T51" fmla="*/ 2170 h 3225"/>
                      <a:gd name="T52" fmla="*/ 3356 w 3527"/>
                      <a:gd name="T53" fmla="*/ 1834 h 3225"/>
                      <a:gd name="T54" fmla="*/ 3165 w 3527"/>
                      <a:gd name="T55" fmla="*/ 1499 h 3225"/>
                      <a:gd name="T56" fmla="*/ 2834 w 3527"/>
                      <a:gd name="T57" fmla="*/ 1061 h 3225"/>
                      <a:gd name="T58" fmla="*/ 2298 w 3527"/>
                      <a:gd name="T59" fmla="*/ 575 h 3225"/>
                      <a:gd name="T60" fmla="*/ 1787 w 3527"/>
                      <a:gd name="T61" fmla="*/ 252 h 3225"/>
                      <a:gd name="T62" fmla="*/ 1281 w 3527"/>
                      <a:gd name="T63" fmla="*/ 60 h 3225"/>
                      <a:gd name="T64" fmla="*/ 813 w 3527"/>
                      <a:gd name="T65" fmla="*/ 0 h 3225"/>
                      <a:gd name="T66" fmla="*/ 420 w 3527"/>
                      <a:gd name="T67" fmla="*/ 84 h 3225"/>
                      <a:gd name="T68" fmla="*/ 169 w 3527"/>
                      <a:gd name="T69" fmla="*/ 288 h 3225"/>
                      <a:gd name="T70" fmla="*/ 53 w 3527"/>
                      <a:gd name="T71" fmla="*/ 498 h 3225"/>
                      <a:gd name="T72" fmla="*/ 0 w 3527"/>
                      <a:gd name="T73" fmla="*/ 749 h 3225"/>
                      <a:gd name="T74" fmla="*/ 18 w 3527"/>
                      <a:gd name="T75" fmla="*/ 1043 h 3225"/>
                      <a:gd name="T76" fmla="*/ 101 w 3527"/>
                      <a:gd name="T77" fmla="*/ 1373 h 3225"/>
                      <a:gd name="T78" fmla="*/ 253 w 3527"/>
                      <a:gd name="T79" fmla="*/ 1708 h 3225"/>
                      <a:gd name="T80" fmla="*/ 456 w 3527"/>
                      <a:gd name="T81" fmla="*/ 2038 h 3225"/>
                      <a:gd name="T82" fmla="*/ 920 w 3527"/>
                      <a:gd name="T83" fmla="*/ 2572 h 3225"/>
                      <a:gd name="T84" fmla="*/ 1263 w 3527"/>
                      <a:gd name="T85" fmla="*/ 2865 h 3225"/>
                      <a:gd name="T86" fmla="*/ 1618 w 3527"/>
                      <a:gd name="T87" fmla="*/ 3099 h 3225"/>
                      <a:gd name="T88" fmla="*/ 1865 w 3527"/>
                      <a:gd name="T89" fmla="*/ 3225 h 3225"/>
                      <a:gd name="T90" fmla="*/ 1504 w 3527"/>
                      <a:gd name="T91" fmla="*/ 3027 h 3225"/>
                      <a:gd name="T92" fmla="*/ 1150 w 3527"/>
                      <a:gd name="T93" fmla="*/ 2769 h 322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527" h="3225">
                        <a:moveTo>
                          <a:pt x="914" y="2572"/>
                        </a:moveTo>
                        <a:lnTo>
                          <a:pt x="717" y="2362"/>
                        </a:lnTo>
                        <a:lnTo>
                          <a:pt x="538" y="2146"/>
                        </a:lnTo>
                        <a:lnTo>
                          <a:pt x="460" y="2038"/>
                        </a:lnTo>
                        <a:lnTo>
                          <a:pt x="382" y="1930"/>
                        </a:lnTo>
                        <a:lnTo>
                          <a:pt x="317" y="1816"/>
                        </a:lnTo>
                        <a:lnTo>
                          <a:pt x="251" y="1702"/>
                        </a:lnTo>
                        <a:lnTo>
                          <a:pt x="197" y="1589"/>
                        </a:lnTo>
                        <a:lnTo>
                          <a:pt x="149" y="1481"/>
                        </a:lnTo>
                        <a:lnTo>
                          <a:pt x="107" y="1367"/>
                        </a:lnTo>
                        <a:lnTo>
                          <a:pt x="71" y="1259"/>
                        </a:lnTo>
                        <a:lnTo>
                          <a:pt x="41" y="1151"/>
                        </a:lnTo>
                        <a:lnTo>
                          <a:pt x="18" y="1043"/>
                        </a:lnTo>
                        <a:lnTo>
                          <a:pt x="6" y="941"/>
                        </a:lnTo>
                        <a:lnTo>
                          <a:pt x="0" y="839"/>
                        </a:lnTo>
                        <a:lnTo>
                          <a:pt x="6" y="749"/>
                        </a:lnTo>
                        <a:lnTo>
                          <a:pt x="12" y="659"/>
                        </a:lnTo>
                        <a:lnTo>
                          <a:pt x="30" y="575"/>
                        </a:lnTo>
                        <a:lnTo>
                          <a:pt x="59" y="498"/>
                        </a:lnTo>
                        <a:lnTo>
                          <a:pt x="89" y="420"/>
                        </a:lnTo>
                        <a:lnTo>
                          <a:pt x="125" y="354"/>
                        </a:lnTo>
                        <a:lnTo>
                          <a:pt x="173" y="288"/>
                        </a:lnTo>
                        <a:lnTo>
                          <a:pt x="221" y="228"/>
                        </a:lnTo>
                        <a:lnTo>
                          <a:pt x="317" y="150"/>
                        </a:lnTo>
                        <a:lnTo>
                          <a:pt x="424" y="90"/>
                        </a:lnTo>
                        <a:lnTo>
                          <a:pt x="544" y="42"/>
                        </a:lnTo>
                        <a:lnTo>
                          <a:pt x="669" y="12"/>
                        </a:lnTo>
                        <a:lnTo>
                          <a:pt x="813" y="0"/>
                        </a:lnTo>
                        <a:lnTo>
                          <a:pt x="956" y="6"/>
                        </a:lnTo>
                        <a:lnTo>
                          <a:pt x="1112" y="24"/>
                        </a:lnTo>
                        <a:lnTo>
                          <a:pt x="1273" y="60"/>
                        </a:lnTo>
                        <a:lnTo>
                          <a:pt x="1441" y="114"/>
                        </a:lnTo>
                        <a:lnTo>
                          <a:pt x="1608" y="174"/>
                        </a:lnTo>
                        <a:lnTo>
                          <a:pt x="1775" y="258"/>
                        </a:lnTo>
                        <a:lnTo>
                          <a:pt x="1949" y="348"/>
                        </a:lnTo>
                        <a:lnTo>
                          <a:pt x="2116" y="456"/>
                        </a:lnTo>
                        <a:lnTo>
                          <a:pt x="2284" y="575"/>
                        </a:lnTo>
                        <a:lnTo>
                          <a:pt x="2451" y="713"/>
                        </a:lnTo>
                        <a:lnTo>
                          <a:pt x="2613" y="857"/>
                        </a:lnTo>
                        <a:lnTo>
                          <a:pt x="2810" y="1067"/>
                        </a:lnTo>
                        <a:lnTo>
                          <a:pt x="2989" y="1283"/>
                        </a:lnTo>
                        <a:lnTo>
                          <a:pt x="3073" y="1391"/>
                        </a:lnTo>
                        <a:lnTo>
                          <a:pt x="3145" y="1505"/>
                        </a:lnTo>
                        <a:lnTo>
                          <a:pt x="3216" y="1612"/>
                        </a:lnTo>
                        <a:lnTo>
                          <a:pt x="3276" y="1726"/>
                        </a:lnTo>
                        <a:lnTo>
                          <a:pt x="3330" y="1840"/>
                        </a:lnTo>
                        <a:lnTo>
                          <a:pt x="3384" y="1948"/>
                        </a:lnTo>
                        <a:lnTo>
                          <a:pt x="3426" y="2062"/>
                        </a:lnTo>
                        <a:lnTo>
                          <a:pt x="3462" y="2170"/>
                        </a:lnTo>
                        <a:lnTo>
                          <a:pt x="3491" y="2278"/>
                        </a:lnTo>
                        <a:lnTo>
                          <a:pt x="3509" y="2386"/>
                        </a:lnTo>
                        <a:lnTo>
                          <a:pt x="3521" y="2488"/>
                        </a:lnTo>
                        <a:lnTo>
                          <a:pt x="3527" y="2590"/>
                        </a:lnTo>
                        <a:lnTo>
                          <a:pt x="3521" y="2680"/>
                        </a:lnTo>
                        <a:lnTo>
                          <a:pt x="3515" y="2769"/>
                        </a:lnTo>
                        <a:lnTo>
                          <a:pt x="3497" y="2853"/>
                        </a:lnTo>
                        <a:lnTo>
                          <a:pt x="3474" y="2931"/>
                        </a:lnTo>
                        <a:lnTo>
                          <a:pt x="3438" y="3009"/>
                        </a:lnTo>
                        <a:lnTo>
                          <a:pt x="3402" y="3075"/>
                        </a:lnTo>
                        <a:lnTo>
                          <a:pt x="3360" y="3141"/>
                        </a:lnTo>
                        <a:lnTo>
                          <a:pt x="3306" y="3201"/>
                        </a:lnTo>
                        <a:lnTo>
                          <a:pt x="3294" y="3213"/>
                        </a:lnTo>
                        <a:lnTo>
                          <a:pt x="3282" y="3225"/>
                        </a:lnTo>
                        <a:lnTo>
                          <a:pt x="3288" y="3225"/>
                        </a:lnTo>
                        <a:lnTo>
                          <a:pt x="3300" y="3213"/>
                        </a:lnTo>
                        <a:lnTo>
                          <a:pt x="3312" y="3201"/>
                        </a:lnTo>
                        <a:lnTo>
                          <a:pt x="3366" y="3141"/>
                        </a:lnTo>
                        <a:lnTo>
                          <a:pt x="3408" y="3075"/>
                        </a:lnTo>
                        <a:lnTo>
                          <a:pt x="3444" y="3009"/>
                        </a:lnTo>
                        <a:lnTo>
                          <a:pt x="3474" y="2931"/>
                        </a:lnTo>
                        <a:lnTo>
                          <a:pt x="3497" y="2853"/>
                        </a:lnTo>
                        <a:lnTo>
                          <a:pt x="3515" y="2769"/>
                        </a:lnTo>
                        <a:lnTo>
                          <a:pt x="3527" y="2680"/>
                        </a:lnTo>
                        <a:lnTo>
                          <a:pt x="3527" y="2590"/>
                        </a:lnTo>
                        <a:lnTo>
                          <a:pt x="3521" y="2488"/>
                        </a:lnTo>
                        <a:lnTo>
                          <a:pt x="3509" y="2386"/>
                        </a:lnTo>
                        <a:lnTo>
                          <a:pt x="3491" y="2278"/>
                        </a:lnTo>
                        <a:lnTo>
                          <a:pt x="3462" y="2170"/>
                        </a:lnTo>
                        <a:lnTo>
                          <a:pt x="3426" y="2056"/>
                        </a:lnTo>
                        <a:lnTo>
                          <a:pt x="3384" y="1948"/>
                        </a:lnTo>
                        <a:lnTo>
                          <a:pt x="3336" y="1834"/>
                        </a:lnTo>
                        <a:lnTo>
                          <a:pt x="3276" y="1726"/>
                        </a:lnTo>
                        <a:lnTo>
                          <a:pt x="3216" y="1612"/>
                        </a:lnTo>
                        <a:lnTo>
                          <a:pt x="3145" y="1499"/>
                        </a:lnTo>
                        <a:lnTo>
                          <a:pt x="3073" y="1391"/>
                        </a:lnTo>
                        <a:lnTo>
                          <a:pt x="2989" y="1277"/>
                        </a:lnTo>
                        <a:lnTo>
                          <a:pt x="2816" y="1061"/>
                        </a:lnTo>
                        <a:lnTo>
                          <a:pt x="2613" y="857"/>
                        </a:lnTo>
                        <a:lnTo>
                          <a:pt x="2451" y="707"/>
                        </a:lnTo>
                        <a:lnTo>
                          <a:pt x="2284" y="575"/>
                        </a:lnTo>
                        <a:lnTo>
                          <a:pt x="2116" y="456"/>
                        </a:lnTo>
                        <a:lnTo>
                          <a:pt x="1949" y="348"/>
                        </a:lnTo>
                        <a:lnTo>
                          <a:pt x="1775" y="252"/>
                        </a:lnTo>
                        <a:lnTo>
                          <a:pt x="1608" y="174"/>
                        </a:lnTo>
                        <a:lnTo>
                          <a:pt x="1435" y="108"/>
                        </a:lnTo>
                        <a:lnTo>
                          <a:pt x="1273" y="60"/>
                        </a:lnTo>
                        <a:lnTo>
                          <a:pt x="1112" y="24"/>
                        </a:lnTo>
                        <a:lnTo>
                          <a:pt x="956" y="0"/>
                        </a:lnTo>
                        <a:lnTo>
                          <a:pt x="807" y="0"/>
                        </a:lnTo>
                        <a:lnTo>
                          <a:pt x="669" y="12"/>
                        </a:lnTo>
                        <a:lnTo>
                          <a:pt x="538" y="42"/>
                        </a:lnTo>
                        <a:lnTo>
                          <a:pt x="418" y="84"/>
                        </a:lnTo>
                        <a:lnTo>
                          <a:pt x="311" y="150"/>
                        </a:lnTo>
                        <a:lnTo>
                          <a:pt x="215" y="228"/>
                        </a:lnTo>
                        <a:lnTo>
                          <a:pt x="167" y="288"/>
                        </a:lnTo>
                        <a:lnTo>
                          <a:pt x="119" y="354"/>
                        </a:lnTo>
                        <a:lnTo>
                          <a:pt x="83" y="420"/>
                        </a:lnTo>
                        <a:lnTo>
                          <a:pt x="53" y="498"/>
                        </a:lnTo>
                        <a:lnTo>
                          <a:pt x="30" y="575"/>
                        </a:lnTo>
                        <a:lnTo>
                          <a:pt x="12" y="659"/>
                        </a:lnTo>
                        <a:lnTo>
                          <a:pt x="0" y="749"/>
                        </a:lnTo>
                        <a:lnTo>
                          <a:pt x="0" y="839"/>
                        </a:lnTo>
                        <a:lnTo>
                          <a:pt x="6" y="941"/>
                        </a:lnTo>
                        <a:lnTo>
                          <a:pt x="18" y="1043"/>
                        </a:lnTo>
                        <a:lnTo>
                          <a:pt x="35" y="1151"/>
                        </a:lnTo>
                        <a:lnTo>
                          <a:pt x="65" y="1259"/>
                        </a:lnTo>
                        <a:lnTo>
                          <a:pt x="101" y="1373"/>
                        </a:lnTo>
                        <a:lnTo>
                          <a:pt x="143" y="1481"/>
                        </a:lnTo>
                        <a:lnTo>
                          <a:pt x="191" y="1595"/>
                        </a:lnTo>
                        <a:lnTo>
                          <a:pt x="251" y="1708"/>
                        </a:lnTo>
                        <a:lnTo>
                          <a:pt x="311" y="1816"/>
                        </a:lnTo>
                        <a:lnTo>
                          <a:pt x="382" y="1930"/>
                        </a:lnTo>
                        <a:lnTo>
                          <a:pt x="454" y="2038"/>
                        </a:lnTo>
                        <a:lnTo>
                          <a:pt x="538" y="2152"/>
                        </a:lnTo>
                        <a:lnTo>
                          <a:pt x="717" y="2368"/>
                        </a:lnTo>
                        <a:lnTo>
                          <a:pt x="914" y="2572"/>
                        </a:lnTo>
                        <a:lnTo>
                          <a:pt x="1028" y="2674"/>
                        </a:lnTo>
                        <a:lnTo>
                          <a:pt x="1142" y="2775"/>
                        </a:lnTo>
                        <a:lnTo>
                          <a:pt x="1255" y="2865"/>
                        </a:lnTo>
                        <a:lnTo>
                          <a:pt x="1369" y="2949"/>
                        </a:lnTo>
                        <a:lnTo>
                          <a:pt x="1488" y="3027"/>
                        </a:lnTo>
                        <a:lnTo>
                          <a:pt x="1608" y="3099"/>
                        </a:lnTo>
                        <a:lnTo>
                          <a:pt x="1722" y="3165"/>
                        </a:lnTo>
                        <a:lnTo>
                          <a:pt x="1841" y="3225"/>
                        </a:lnTo>
                        <a:lnTo>
                          <a:pt x="1853" y="3225"/>
                        </a:lnTo>
                        <a:lnTo>
                          <a:pt x="1734" y="3165"/>
                        </a:lnTo>
                        <a:lnTo>
                          <a:pt x="1614" y="3099"/>
                        </a:lnTo>
                        <a:lnTo>
                          <a:pt x="1494" y="3027"/>
                        </a:lnTo>
                        <a:lnTo>
                          <a:pt x="1375" y="2949"/>
                        </a:lnTo>
                        <a:lnTo>
                          <a:pt x="1261" y="2865"/>
                        </a:lnTo>
                        <a:lnTo>
                          <a:pt x="1142" y="2769"/>
                        </a:lnTo>
                        <a:lnTo>
                          <a:pt x="914" y="257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65" name="Group 10"/>
                  <p:cNvGrpSpPr>
                    <a:grpSpLocks/>
                  </p:cNvGrpSpPr>
                  <p:nvPr userDrawn="1"/>
                </p:nvGrpSpPr>
                <p:grpSpPr bwMode="auto">
                  <a:xfrm>
                    <a:off x="0" y="522"/>
                    <a:ext cx="4751" cy="3794"/>
                    <a:chOff x="0" y="522"/>
                    <a:chExt cx="4751" cy="3794"/>
                  </a:xfrm>
                </p:grpSpPr>
                <p:sp>
                  <p:nvSpPr>
                    <p:cNvPr id="1066" name="Freeform 11"/>
                    <p:cNvSpPr>
                      <a:spLocks/>
                    </p:cNvSpPr>
                    <p:nvPr userDrawn="1"/>
                  </p:nvSpPr>
                  <p:spPr bwMode="hidden">
                    <a:xfrm>
                      <a:off x="400" y="522"/>
                      <a:ext cx="4264" cy="3794"/>
                    </a:xfrm>
                    <a:custGeom>
                      <a:avLst/>
                      <a:gdLst>
                        <a:gd name="T0" fmla="*/ 4271 w 4251"/>
                        <a:gd name="T1" fmla="*/ 3237 h 3794"/>
                        <a:gd name="T2" fmla="*/ 4229 w 4251"/>
                        <a:gd name="T3" fmla="*/ 2961 h 3794"/>
                        <a:gd name="T4" fmla="*/ 4146 w 4251"/>
                        <a:gd name="T5" fmla="*/ 2679 h 3794"/>
                        <a:gd name="T6" fmla="*/ 4024 w 4251"/>
                        <a:gd name="T7" fmla="*/ 2391 h 3794"/>
                        <a:gd name="T8" fmla="*/ 3869 w 4251"/>
                        <a:gd name="T9" fmla="*/ 2098 h 3794"/>
                        <a:gd name="T10" fmla="*/ 3681 w 4251"/>
                        <a:gd name="T11" fmla="*/ 1810 h 3794"/>
                        <a:gd name="T12" fmla="*/ 3460 w 4251"/>
                        <a:gd name="T13" fmla="*/ 1528 h 3794"/>
                        <a:gd name="T14" fmla="*/ 3213 w 4251"/>
                        <a:gd name="T15" fmla="*/ 1252 h 3794"/>
                        <a:gd name="T16" fmla="*/ 2876 w 4251"/>
                        <a:gd name="T17" fmla="*/ 935 h 3794"/>
                        <a:gd name="T18" fmla="*/ 2448 w 4251"/>
                        <a:gd name="T19" fmla="*/ 605 h 3794"/>
                        <a:gd name="T20" fmla="*/ 2003 w 4251"/>
                        <a:gd name="T21" fmla="*/ 341 h 3794"/>
                        <a:gd name="T22" fmla="*/ 1559 w 4251"/>
                        <a:gd name="T23" fmla="*/ 143 h 3794"/>
                        <a:gd name="T24" fmla="*/ 1130 w 4251"/>
                        <a:gd name="T25" fmla="*/ 35 h 3794"/>
                        <a:gd name="T26" fmla="*/ 745 w 4251"/>
                        <a:gd name="T27" fmla="*/ 0 h 3794"/>
                        <a:gd name="T28" fmla="*/ 403 w 4251"/>
                        <a:gd name="T29" fmla="*/ 47 h 3794"/>
                        <a:gd name="T30" fmla="*/ 120 w 4251"/>
                        <a:gd name="T31" fmla="*/ 173 h 3794"/>
                        <a:gd name="T32" fmla="*/ 0 w 4251"/>
                        <a:gd name="T33" fmla="*/ 269 h 3794"/>
                        <a:gd name="T34" fmla="*/ 265 w 4251"/>
                        <a:gd name="T35" fmla="*/ 101 h 3794"/>
                        <a:gd name="T36" fmla="*/ 590 w 4251"/>
                        <a:gd name="T37" fmla="*/ 18 h 3794"/>
                        <a:gd name="T38" fmla="*/ 963 w 4251"/>
                        <a:gd name="T39" fmla="*/ 18 h 3794"/>
                        <a:gd name="T40" fmla="*/ 1365 w 4251"/>
                        <a:gd name="T41" fmla="*/ 95 h 3794"/>
                        <a:gd name="T42" fmla="*/ 1792 w 4251"/>
                        <a:gd name="T43" fmla="*/ 245 h 3794"/>
                        <a:gd name="T44" fmla="*/ 2226 w 4251"/>
                        <a:gd name="T45" fmla="*/ 467 h 3794"/>
                        <a:gd name="T46" fmla="*/ 2659 w 4251"/>
                        <a:gd name="T47" fmla="*/ 761 h 3794"/>
                        <a:gd name="T48" fmla="*/ 3079 w 4251"/>
                        <a:gd name="T49" fmla="*/ 1120 h 3794"/>
                        <a:gd name="T50" fmla="*/ 3338 w 4251"/>
                        <a:gd name="T51" fmla="*/ 1390 h 3794"/>
                        <a:gd name="T52" fmla="*/ 3574 w 4251"/>
                        <a:gd name="T53" fmla="*/ 1666 h 3794"/>
                        <a:gd name="T54" fmla="*/ 3778 w 4251"/>
                        <a:gd name="T55" fmla="*/ 1954 h 3794"/>
                        <a:gd name="T56" fmla="*/ 3946 w 4251"/>
                        <a:gd name="T57" fmla="*/ 2247 h 3794"/>
                        <a:gd name="T58" fmla="*/ 4084 w 4251"/>
                        <a:gd name="T59" fmla="*/ 2535 h 3794"/>
                        <a:gd name="T60" fmla="*/ 4188 w 4251"/>
                        <a:gd name="T61" fmla="*/ 2823 h 3794"/>
                        <a:gd name="T62" fmla="*/ 4247 w 4251"/>
                        <a:gd name="T63" fmla="*/ 3105 h 3794"/>
                        <a:gd name="T64" fmla="*/ 4271 w 4251"/>
                        <a:gd name="T65" fmla="*/ 3368 h 3794"/>
                        <a:gd name="T66" fmla="*/ 4259 w 4251"/>
                        <a:gd name="T67" fmla="*/ 3590 h 3794"/>
                        <a:gd name="T68" fmla="*/ 4211 w 4251"/>
                        <a:gd name="T69" fmla="*/ 3794 h 3794"/>
                        <a:gd name="T70" fmla="*/ 4241 w 4251"/>
                        <a:gd name="T71" fmla="*/ 3692 h 3794"/>
                        <a:gd name="T72" fmla="*/ 4271 w 4251"/>
                        <a:gd name="T73" fmla="*/ 3482 h 3794"/>
                        <a:gd name="T74" fmla="*/ 4277 w 4251"/>
                        <a:gd name="T75" fmla="*/ 3368 h 37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51" h="3794">
                          <a:moveTo>
                            <a:pt x="4251" y="3368"/>
                          </a:moveTo>
                          <a:lnTo>
                            <a:pt x="4245" y="3237"/>
                          </a:lnTo>
                          <a:lnTo>
                            <a:pt x="4227" y="3099"/>
                          </a:lnTo>
                          <a:lnTo>
                            <a:pt x="4203" y="2961"/>
                          </a:lnTo>
                          <a:lnTo>
                            <a:pt x="4167" y="2823"/>
                          </a:lnTo>
                          <a:lnTo>
                            <a:pt x="4120" y="2679"/>
                          </a:lnTo>
                          <a:lnTo>
                            <a:pt x="4066" y="2535"/>
                          </a:lnTo>
                          <a:lnTo>
                            <a:pt x="4000" y="2391"/>
                          </a:lnTo>
                          <a:lnTo>
                            <a:pt x="3928" y="2247"/>
                          </a:lnTo>
                          <a:lnTo>
                            <a:pt x="3845" y="2098"/>
                          </a:lnTo>
                          <a:lnTo>
                            <a:pt x="3755" y="1954"/>
                          </a:lnTo>
                          <a:lnTo>
                            <a:pt x="3659" y="1810"/>
                          </a:lnTo>
                          <a:lnTo>
                            <a:pt x="3552" y="1666"/>
                          </a:lnTo>
                          <a:lnTo>
                            <a:pt x="3438" y="1528"/>
                          </a:lnTo>
                          <a:lnTo>
                            <a:pt x="3318" y="1390"/>
                          </a:lnTo>
                          <a:lnTo>
                            <a:pt x="3193" y="1252"/>
                          </a:lnTo>
                          <a:lnTo>
                            <a:pt x="3061" y="1120"/>
                          </a:lnTo>
                          <a:lnTo>
                            <a:pt x="2858" y="935"/>
                          </a:lnTo>
                          <a:lnTo>
                            <a:pt x="2649" y="761"/>
                          </a:lnTo>
                          <a:lnTo>
                            <a:pt x="2434" y="605"/>
                          </a:lnTo>
                          <a:lnTo>
                            <a:pt x="2212" y="467"/>
                          </a:lnTo>
                          <a:lnTo>
                            <a:pt x="1991" y="341"/>
                          </a:lnTo>
                          <a:lnTo>
                            <a:pt x="1770" y="233"/>
                          </a:lnTo>
                          <a:lnTo>
                            <a:pt x="1549" y="143"/>
                          </a:lnTo>
                          <a:lnTo>
                            <a:pt x="1327" y="77"/>
                          </a:lnTo>
                          <a:lnTo>
                            <a:pt x="1124" y="35"/>
                          </a:lnTo>
                          <a:lnTo>
                            <a:pt x="927" y="6"/>
                          </a:lnTo>
                          <a:lnTo>
                            <a:pt x="741" y="0"/>
                          </a:lnTo>
                          <a:lnTo>
                            <a:pt x="568" y="18"/>
                          </a:lnTo>
                          <a:lnTo>
                            <a:pt x="401" y="47"/>
                          </a:lnTo>
                          <a:lnTo>
                            <a:pt x="257" y="101"/>
                          </a:lnTo>
                          <a:lnTo>
                            <a:pt x="120" y="173"/>
                          </a:lnTo>
                          <a:lnTo>
                            <a:pt x="0" y="263"/>
                          </a:lnTo>
                          <a:lnTo>
                            <a:pt x="0" y="269"/>
                          </a:lnTo>
                          <a:lnTo>
                            <a:pt x="126" y="173"/>
                          </a:lnTo>
                          <a:lnTo>
                            <a:pt x="263" y="101"/>
                          </a:lnTo>
                          <a:lnTo>
                            <a:pt x="419" y="47"/>
                          </a:lnTo>
                          <a:lnTo>
                            <a:pt x="586" y="18"/>
                          </a:lnTo>
                          <a:lnTo>
                            <a:pt x="765" y="6"/>
                          </a:lnTo>
                          <a:lnTo>
                            <a:pt x="957" y="18"/>
                          </a:lnTo>
                          <a:lnTo>
                            <a:pt x="1154" y="47"/>
                          </a:lnTo>
                          <a:lnTo>
                            <a:pt x="1357" y="95"/>
                          </a:lnTo>
                          <a:lnTo>
                            <a:pt x="1567" y="161"/>
                          </a:lnTo>
                          <a:lnTo>
                            <a:pt x="1782" y="245"/>
                          </a:lnTo>
                          <a:lnTo>
                            <a:pt x="1997" y="347"/>
                          </a:lnTo>
                          <a:lnTo>
                            <a:pt x="2212" y="467"/>
                          </a:lnTo>
                          <a:lnTo>
                            <a:pt x="2428" y="605"/>
                          </a:lnTo>
                          <a:lnTo>
                            <a:pt x="2643" y="761"/>
                          </a:lnTo>
                          <a:lnTo>
                            <a:pt x="2858" y="935"/>
                          </a:lnTo>
                          <a:lnTo>
                            <a:pt x="3061" y="1120"/>
                          </a:lnTo>
                          <a:lnTo>
                            <a:pt x="3193" y="1252"/>
                          </a:lnTo>
                          <a:lnTo>
                            <a:pt x="3318" y="1390"/>
                          </a:lnTo>
                          <a:lnTo>
                            <a:pt x="3438" y="1528"/>
                          </a:lnTo>
                          <a:lnTo>
                            <a:pt x="3552" y="1666"/>
                          </a:lnTo>
                          <a:lnTo>
                            <a:pt x="3653" y="1810"/>
                          </a:lnTo>
                          <a:lnTo>
                            <a:pt x="3755" y="1954"/>
                          </a:lnTo>
                          <a:lnTo>
                            <a:pt x="3839" y="2104"/>
                          </a:lnTo>
                          <a:lnTo>
                            <a:pt x="3922" y="2247"/>
                          </a:lnTo>
                          <a:lnTo>
                            <a:pt x="3994" y="2391"/>
                          </a:lnTo>
                          <a:lnTo>
                            <a:pt x="4060" y="2535"/>
                          </a:lnTo>
                          <a:lnTo>
                            <a:pt x="4114" y="2679"/>
                          </a:lnTo>
                          <a:lnTo>
                            <a:pt x="4162" y="2823"/>
                          </a:lnTo>
                          <a:lnTo>
                            <a:pt x="4197" y="2967"/>
                          </a:lnTo>
                          <a:lnTo>
                            <a:pt x="4221" y="3105"/>
                          </a:lnTo>
                          <a:lnTo>
                            <a:pt x="4239" y="3237"/>
                          </a:lnTo>
                          <a:lnTo>
                            <a:pt x="4245" y="3368"/>
                          </a:lnTo>
                          <a:lnTo>
                            <a:pt x="4245" y="3482"/>
                          </a:lnTo>
                          <a:lnTo>
                            <a:pt x="4233" y="3590"/>
                          </a:lnTo>
                          <a:lnTo>
                            <a:pt x="4215" y="3692"/>
                          </a:lnTo>
                          <a:lnTo>
                            <a:pt x="4185" y="3794"/>
                          </a:lnTo>
                          <a:lnTo>
                            <a:pt x="4215" y="3692"/>
                          </a:lnTo>
                          <a:lnTo>
                            <a:pt x="4239" y="3590"/>
                          </a:lnTo>
                          <a:lnTo>
                            <a:pt x="4245" y="3482"/>
                          </a:lnTo>
                          <a:lnTo>
                            <a:pt x="4251" y="336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67" name="Group 12"/>
                    <p:cNvGrpSpPr>
                      <a:grpSpLocks/>
                    </p:cNvGrpSpPr>
                    <p:nvPr userDrawn="1"/>
                  </p:nvGrpSpPr>
                  <p:grpSpPr bwMode="auto">
                    <a:xfrm>
                      <a:off x="0" y="659"/>
                      <a:ext cx="4751" cy="3657"/>
                      <a:chOff x="0" y="659"/>
                      <a:chExt cx="4751" cy="3657"/>
                    </a:xfrm>
                  </p:grpSpPr>
                  <p:sp>
                    <p:nvSpPr>
                      <p:cNvPr id="1068" name="Freeform 13"/>
                      <p:cNvSpPr>
                        <a:spLocks/>
                      </p:cNvSpPr>
                      <p:nvPr userDrawn="1"/>
                    </p:nvSpPr>
                    <p:spPr bwMode="hidden">
                      <a:xfrm>
                        <a:off x="400" y="659"/>
                        <a:ext cx="4121" cy="3657"/>
                      </a:xfrm>
                      <a:custGeom>
                        <a:avLst/>
                        <a:gdLst>
                          <a:gd name="T0" fmla="*/ 163 w 4108"/>
                          <a:gd name="T1" fmla="*/ 186 h 3657"/>
                          <a:gd name="T2" fmla="*/ 444 w 4108"/>
                          <a:gd name="T3" fmla="*/ 54 h 3657"/>
                          <a:gd name="T4" fmla="*/ 775 w 4108"/>
                          <a:gd name="T5" fmla="*/ 6 h 3657"/>
                          <a:gd name="T6" fmla="*/ 1144 w 4108"/>
                          <a:gd name="T7" fmla="*/ 36 h 3657"/>
                          <a:gd name="T8" fmla="*/ 1547 w 4108"/>
                          <a:gd name="T9" fmla="*/ 144 h 3657"/>
                          <a:gd name="T10" fmla="*/ 1961 w 4108"/>
                          <a:gd name="T11" fmla="*/ 324 h 3657"/>
                          <a:gd name="T12" fmla="*/ 2383 w 4108"/>
                          <a:gd name="T13" fmla="*/ 570 h 3657"/>
                          <a:gd name="T14" fmla="*/ 2798 w 4108"/>
                          <a:gd name="T15" fmla="*/ 888 h 3657"/>
                          <a:gd name="T16" fmla="*/ 3123 w 4108"/>
                          <a:gd name="T17" fmla="*/ 1193 h 3657"/>
                          <a:gd name="T18" fmla="*/ 3358 w 4108"/>
                          <a:gd name="T19" fmla="*/ 1451 h 3657"/>
                          <a:gd name="T20" fmla="*/ 3562 w 4108"/>
                          <a:gd name="T21" fmla="*/ 1721 h 3657"/>
                          <a:gd name="T22" fmla="*/ 3743 w 4108"/>
                          <a:gd name="T23" fmla="*/ 1997 h 3657"/>
                          <a:gd name="T24" fmla="*/ 3887 w 4108"/>
                          <a:gd name="T25" fmla="*/ 2272 h 3657"/>
                          <a:gd name="T26" fmla="*/ 4002 w 4108"/>
                          <a:gd name="T27" fmla="*/ 2548 h 3657"/>
                          <a:gd name="T28" fmla="*/ 4086 w 4108"/>
                          <a:gd name="T29" fmla="*/ 2818 h 3657"/>
                          <a:gd name="T30" fmla="*/ 4128 w 4108"/>
                          <a:gd name="T31" fmla="*/ 3070 h 3657"/>
                          <a:gd name="T32" fmla="*/ 4128 w 4108"/>
                          <a:gd name="T33" fmla="*/ 3321 h 3657"/>
                          <a:gd name="T34" fmla="*/ 4086 w 4108"/>
                          <a:gd name="T35" fmla="*/ 3549 h 3657"/>
                          <a:gd name="T36" fmla="*/ 4056 w 4108"/>
                          <a:gd name="T37" fmla="*/ 3657 h 3657"/>
                          <a:gd name="T38" fmla="*/ 4116 w 4108"/>
                          <a:gd name="T39" fmla="*/ 3447 h 3657"/>
                          <a:gd name="T40" fmla="*/ 4134 w 4108"/>
                          <a:gd name="T41" fmla="*/ 3213 h 3657"/>
                          <a:gd name="T42" fmla="*/ 4128 w 4108"/>
                          <a:gd name="T43" fmla="*/ 3070 h 3657"/>
                          <a:gd name="T44" fmla="*/ 4086 w 4108"/>
                          <a:gd name="T45" fmla="*/ 2812 h 3657"/>
                          <a:gd name="T46" fmla="*/ 4008 w 4108"/>
                          <a:gd name="T47" fmla="*/ 2548 h 3657"/>
                          <a:gd name="T48" fmla="*/ 3893 w 4108"/>
                          <a:gd name="T49" fmla="*/ 2272 h 3657"/>
                          <a:gd name="T50" fmla="*/ 3749 w 4108"/>
                          <a:gd name="T51" fmla="*/ 1997 h 3657"/>
                          <a:gd name="T52" fmla="*/ 3568 w 4108"/>
                          <a:gd name="T53" fmla="*/ 1721 h 3657"/>
                          <a:gd name="T54" fmla="*/ 3364 w 4108"/>
                          <a:gd name="T55" fmla="*/ 1451 h 3657"/>
                          <a:gd name="T56" fmla="*/ 3129 w 4108"/>
                          <a:gd name="T57" fmla="*/ 1187 h 3657"/>
                          <a:gd name="T58" fmla="*/ 2810 w 4108"/>
                          <a:gd name="T59" fmla="*/ 888 h 3657"/>
                          <a:gd name="T60" fmla="*/ 2402 w 4108"/>
                          <a:gd name="T61" fmla="*/ 576 h 3657"/>
                          <a:gd name="T62" fmla="*/ 1979 w 4108"/>
                          <a:gd name="T63" fmla="*/ 330 h 3657"/>
                          <a:gd name="T64" fmla="*/ 1553 w 4108"/>
                          <a:gd name="T65" fmla="*/ 144 h 3657"/>
                          <a:gd name="T66" fmla="*/ 1138 w 4108"/>
                          <a:gd name="T67" fmla="*/ 30 h 3657"/>
                          <a:gd name="T68" fmla="*/ 757 w 4108"/>
                          <a:gd name="T69" fmla="*/ 0 h 3657"/>
                          <a:gd name="T70" fmla="*/ 433 w 4108"/>
                          <a:gd name="T71" fmla="*/ 54 h 3657"/>
                          <a:gd name="T72" fmla="*/ 163 w 4108"/>
                          <a:gd name="T73" fmla="*/ 186 h 3657"/>
                          <a:gd name="T74" fmla="*/ 24 w 4108"/>
                          <a:gd name="T75" fmla="*/ 306 h 3657"/>
                          <a:gd name="T76" fmla="*/ 0 w 4108"/>
                          <a:gd name="T77" fmla="*/ 336 h 3657"/>
                          <a:gd name="T78" fmla="*/ 48 w 4108"/>
                          <a:gd name="T79" fmla="*/ 282 h 365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108" h="3657">
                            <a:moveTo>
                              <a:pt x="48" y="282"/>
                            </a:moveTo>
                            <a:lnTo>
                              <a:pt x="161" y="186"/>
                            </a:lnTo>
                            <a:lnTo>
                              <a:pt x="293" y="108"/>
                            </a:lnTo>
                            <a:lnTo>
                              <a:pt x="442" y="54"/>
                            </a:lnTo>
                            <a:lnTo>
                              <a:pt x="598" y="18"/>
                            </a:lnTo>
                            <a:lnTo>
                              <a:pt x="771" y="6"/>
                            </a:lnTo>
                            <a:lnTo>
                              <a:pt x="951" y="12"/>
                            </a:lnTo>
                            <a:lnTo>
                              <a:pt x="1136" y="36"/>
                            </a:lnTo>
                            <a:lnTo>
                              <a:pt x="1333" y="84"/>
                            </a:lnTo>
                            <a:lnTo>
                              <a:pt x="1537" y="144"/>
                            </a:lnTo>
                            <a:lnTo>
                              <a:pt x="1740" y="222"/>
                            </a:lnTo>
                            <a:lnTo>
                              <a:pt x="1949" y="324"/>
                            </a:lnTo>
                            <a:lnTo>
                              <a:pt x="2158" y="438"/>
                            </a:lnTo>
                            <a:lnTo>
                              <a:pt x="2368" y="570"/>
                            </a:lnTo>
                            <a:lnTo>
                              <a:pt x="2577" y="720"/>
                            </a:lnTo>
                            <a:lnTo>
                              <a:pt x="2780" y="888"/>
                            </a:lnTo>
                            <a:lnTo>
                              <a:pt x="2978" y="1067"/>
                            </a:lnTo>
                            <a:lnTo>
                              <a:pt x="3103" y="1193"/>
                            </a:lnTo>
                            <a:lnTo>
                              <a:pt x="3223" y="1319"/>
                            </a:lnTo>
                            <a:lnTo>
                              <a:pt x="3336" y="1451"/>
                            </a:lnTo>
                            <a:lnTo>
                              <a:pt x="3444" y="1589"/>
                            </a:lnTo>
                            <a:lnTo>
                              <a:pt x="3540" y="1721"/>
                            </a:lnTo>
                            <a:lnTo>
                              <a:pt x="3635" y="1859"/>
                            </a:lnTo>
                            <a:lnTo>
                              <a:pt x="3719" y="1997"/>
                            </a:lnTo>
                            <a:lnTo>
                              <a:pt x="3797" y="2134"/>
                            </a:lnTo>
                            <a:lnTo>
                              <a:pt x="3863" y="2272"/>
                            </a:lnTo>
                            <a:lnTo>
                              <a:pt x="3928" y="2410"/>
                            </a:lnTo>
                            <a:lnTo>
                              <a:pt x="3976" y="2548"/>
                            </a:lnTo>
                            <a:lnTo>
                              <a:pt x="4024" y="2680"/>
                            </a:lnTo>
                            <a:lnTo>
                              <a:pt x="4060" y="2818"/>
                            </a:lnTo>
                            <a:lnTo>
                              <a:pt x="4084" y="2944"/>
                            </a:lnTo>
                            <a:lnTo>
                              <a:pt x="4102" y="3070"/>
                            </a:lnTo>
                            <a:lnTo>
                              <a:pt x="4108" y="3195"/>
                            </a:lnTo>
                            <a:lnTo>
                              <a:pt x="4102" y="3321"/>
                            </a:lnTo>
                            <a:lnTo>
                              <a:pt x="4090" y="3441"/>
                            </a:lnTo>
                            <a:lnTo>
                              <a:pt x="4060" y="3549"/>
                            </a:lnTo>
                            <a:lnTo>
                              <a:pt x="4024" y="3657"/>
                            </a:lnTo>
                            <a:lnTo>
                              <a:pt x="4030" y="3657"/>
                            </a:lnTo>
                            <a:lnTo>
                              <a:pt x="4066" y="3555"/>
                            </a:lnTo>
                            <a:lnTo>
                              <a:pt x="4090" y="3447"/>
                            </a:lnTo>
                            <a:lnTo>
                              <a:pt x="4102" y="3333"/>
                            </a:lnTo>
                            <a:lnTo>
                              <a:pt x="4108" y="3213"/>
                            </a:lnTo>
                            <a:lnTo>
                              <a:pt x="4108" y="3195"/>
                            </a:lnTo>
                            <a:lnTo>
                              <a:pt x="4102" y="3070"/>
                            </a:lnTo>
                            <a:lnTo>
                              <a:pt x="4084" y="2944"/>
                            </a:lnTo>
                            <a:lnTo>
                              <a:pt x="4060" y="2812"/>
                            </a:lnTo>
                            <a:lnTo>
                              <a:pt x="4024" y="2680"/>
                            </a:lnTo>
                            <a:lnTo>
                              <a:pt x="3982" y="2548"/>
                            </a:lnTo>
                            <a:lnTo>
                              <a:pt x="3928" y="2410"/>
                            </a:lnTo>
                            <a:lnTo>
                              <a:pt x="3869" y="2272"/>
                            </a:lnTo>
                            <a:lnTo>
                              <a:pt x="3803" y="2134"/>
                            </a:lnTo>
                            <a:lnTo>
                              <a:pt x="3725" y="1997"/>
                            </a:lnTo>
                            <a:lnTo>
                              <a:pt x="3641" y="1859"/>
                            </a:lnTo>
                            <a:lnTo>
                              <a:pt x="3546" y="1721"/>
                            </a:lnTo>
                            <a:lnTo>
                              <a:pt x="3450" y="1583"/>
                            </a:lnTo>
                            <a:lnTo>
                              <a:pt x="3342" y="1451"/>
                            </a:lnTo>
                            <a:lnTo>
                              <a:pt x="3229" y="1319"/>
                            </a:lnTo>
                            <a:lnTo>
                              <a:pt x="3109" y="1187"/>
                            </a:lnTo>
                            <a:lnTo>
                              <a:pt x="2984" y="1061"/>
                            </a:lnTo>
                            <a:lnTo>
                              <a:pt x="2792" y="888"/>
                            </a:lnTo>
                            <a:lnTo>
                              <a:pt x="2589" y="726"/>
                            </a:lnTo>
                            <a:lnTo>
                              <a:pt x="2386" y="576"/>
                            </a:lnTo>
                            <a:lnTo>
                              <a:pt x="2176" y="444"/>
                            </a:lnTo>
                            <a:lnTo>
                              <a:pt x="1967" y="330"/>
                            </a:lnTo>
                            <a:lnTo>
                              <a:pt x="1752" y="228"/>
                            </a:lnTo>
                            <a:lnTo>
                              <a:pt x="1543" y="144"/>
                            </a:lnTo>
                            <a:lnTo>
                              <a:pt x="1333" y="78"/>
                            </a:lnTo>
                            <a:lnTo>
                              <a:pt x="1130" y="30"/>
                            </a:lnTo>
                            <a:lnTo>
                              <a:pt x="939" y="6"/>
                            </a:lnTo>
                            <a:lnTo>
                              <a:pt x="753" y="0"/>
                            </a:lnTo>
                            <a:lnTo>
                              <a:pt x="586" y="18"/>
                            </a:lnTo>
                            <a:lnTo>
                              <a:pt x="431" y="54"/>
                            </a:lnTo>
                            <a:lnTo>
                              <a:pt x="287" y="108"/>
                            </a:lnTo>
                            <a:lnTo>
                              <a:pt x="161" y="186"/>
                            </a:lnTo>
                            <a:lnTo>
                              <a:pt x="48" y="282"/>
                            </a:lnTo>
                            <a:lnTo>
                              <a:pt x="24" y="306"/>
                            </a:lnTo>
                            <a:lnTo>
                              <a:pt x="0" y="330"/>
                            </a:lnTo>
                            <a:lnTo>
                              <a:pt x="0" y="336"/>
                            </a:lnTo>
                            <a:lnTo>
                              <a:pt x="24" y="312"/>
                            </a:lnTo>
                            <a:lnTo>
                              <a:pt x="48" y="28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69" name="Group 14"/>
                      <p:cNvGrpSpPr>
                        <a:grpSpLocks/>
                      </p:cNvGrpSpPr>
                      <p:nvPr userDrawn="1"/>
                    </p:nvGrpSpPr>
                    <p:grpSpPr bwMode="auto">
                      <a:xfrm>
                        <a:off x="0" y="808"/>
                        <a:ext cx="4751" cy="3508"/>
                        <a:chOff x="-400" y="808"/>
                        <a:chExt cx="4751" cy="3508"/>
                      </a:xfrm>
                    </p:grpSpPr>
                    <p:sp>
                      <p:nvSpPr>
                        <p:cNvPr id="232463" name="Line 15"/>
                        <p:cNvSpPr>
                          <a:spLocks noChangeShapeType="1"/>
                        </p:cNvSpPr>
                        <p:nvPr userDrawn="1"/>
                      </p:nvSpPr>
                      <p:spPr bwMode="hidden">
                        <a:xfrm rot="1678521" flipH="1" flipV="1">
                          <a:off x="876" y="809"/>
                          <a:ext cx="1242" cy="191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64" name="Line 16"/>
                        <p:cNvSpPr>
                          <a:spLocks noChangeShapeType="1"/>
                        </p:cNvSpPr>
                        <p:nvPr userDrawn="1"/>
                      </p:nvSpPr>
                      <p:spPr bwMode="hidden">
                        <a:xfrm rot="1678521" flipH="1" flipV="1">
                          <a:off x="-210" y="2117"/>
                          <a:ext cx="1921" cy="37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65" name="Line 17"/>
                        <p:cNvSpPr>
                          <a:spLocks noChangeShapeType="1"/>
                        </p:cNvSpPr>
                        <p:nvPr userDrawn="1"/>
                      </p:nvSpPr>
                      <p:spPr bwMode="hidden">
                        <a:xfrm rot="1678521" flipH="1" flipV="1">
                          <a:off x="-257" y="1886"/>
                          <a:ext cx="2029" cy="59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66" name="Line 18"/>
                        <p:cNvSpPr>
                          <a:spLocks noChangeShapeType="1"/>
                        </p:cNvSpPr>
                        <p:nvPr userDrawn="1"/>
                      </p:nvSpPr>
                      <p:spPr bwMode="hidden">
                        <a:xfrm rot="1678521" flipH="1" flipV="1">
                          <a:off x="-327" y="1599"/>
                          <a:ext cx="2175" cy="85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67" name="Line 19"/>
                        <p:cNvSpPr>
                          <a:spLocks noChangeShapeType="1"/>
                        </p:cNvSpPr>
                        <p:nvPr userDrawn="1"/>
                      </p:nvSpPr>
                      <p:spPr bwMode="hidden">
                        <a:xfrm rot="1678521" flipH="1" flipV="1">
                          <a:off x="-400" y="1259"/>
                          <a:ext cx="2334" cy="116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68" name="Line 20"/>
                        <p:cNvSpPr>
                          <a:spLocks noChangeShapeType="1"/>
                        </p:cNvSpPr>
                        <p:nvPr userDrawn="1"/>
                      </p:nvSpPr>
                      <p:spPr bwMode="hidden">
                        <a:xfrm rot="1678521" flipH="1" flipV="1">
                          <a:off x="179" y="872"/>
                          <a:ext cx="1891" cy="168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69" name="Line 21"/>
                        <p:cNvSpPr>
                          <a:spLocks noChangeShapeType="1"/>
                        </p:cNvSpPr>
                        <p:nvPr userDrawn="1"/>
                      </p:nvSpPr>
                      <p:spPr bwMode="hidden">
                        <a:xfrm rot="1678521" flipH="1" flipV="1">
                          <a:off x="-150" y="2329"/>
                          <a:ext cx="1806" cy="19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0" name="Line 22"/>
                        <p:cNvSpPr>
                          <a:spLocks noChangeShapeType="1"/>
                        </p:cNvSpPr>
                        <p:nvPr userDrawn="1"/>
                      </p:nvSpPr>
                      <p:spPr bwMode="hidden">
                        <a:xfrm rot="1678521" flipH="1" flipV="1">
                          <a:off x="-109" y="2514"/>
                          <a:ext cx="1720" cy="3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1" name="Line 23"/>
                        <p:cNvSpPr>
                          <a:spLocks noChangeShapeType="1"/>
                        </p:cNvSpPr>
                        <p:nvPr userDrawn="1"/>
                      </p:nvSpPr>
                      <p:spPr bwMode="hidden">
                        <a:xfrm rot="1678521" flipH="1">
                          <a:off x="545" y="2785"/>
                          <a:ext cx="849" cy="80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2" name="Line 24"/>
                        <p:cNvSpPr>
                          <a:spLocks noChangeShapeType="1"/>
                        </p:cNvSpPr>
                        <p:nvPr userDrawn="1"/>
                      </p:nvSpPr>
                      <p:spPr bwMode="hidden">
                        <a:xfrm rot="1678521" flipH="1">
                          <a:off x="168" y="2669"/>
                          <a:ext cx="1295" cy="56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3" name="Line 25"/>
                        <p:cNvSpPr>
                          <a:spLocks noChangeShapeType="1"/>
                        </p:cNvSpPr>
                        <p:nvPr userDrawn="1"/>
                      </p:nvSpPr>
                      <p:spPr bwMode="hidden">
                        <a:xfrm rot="1678521" flipH="1">
                          <a:off x="-34" y="2588"/>
                          <a:ext cx="1576" cy="24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4" name="Line 26"/>
                        <p:cNvSpPr>
                          <a:spLocks noChangeShapeType="1"/>
                        </p:cNvSpPr>
                        <p:nvPr userDrawn="1"/>
                      </p:nvSpPr>
                      <p:spPr bwMode="hidden">
                        <a:xfrm rot="1678521" flipH="1">
                          <a:off x="1201" y="2985"/>
                          <a:ext cx="141" cy="104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5" name="Line 27"/>
                        <p:cNvSpPr>
                          <a:spLocks noChangeShapeType="1"/>
                        </p:cNvSpPr>
                        <p:nvPr userDrawn="1"/>
                      </p:nvSpPr>
                      <p:spPr bwMode="hidden">
                        <a:xfrm rot="1678521" flipH="1">
                          <a:off x="1292" y="3013"/>
                          <a:ext cx="47" cy="105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6" name="Line 28"/>
                        <p:cNvSpPr>
                          <a:spLocks noChangeShapeType="1"/>
                        </p:cNvSpPr>
                        <p:nvPr userDrawn="1"/>
                      </p:nvSpPr>
                      <p:spPr bwMode="hidden">
                        <a:xfrm rot="1678521">
                          <a:off x="1331" y="3034"/>
                          <a:ext cx="47" cy="108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7" name="Line 29"/>
                        <p:cNvSpPr>
                          <a:spLocks noChangeShapeType="1"/>
                        </p:cNvSpPr>
                        <p:nvPr userDrawn="1"/>
                      </p:nvSpPr>
                      <p:spPr bwMode="hidden">
                        <a:xfrm rot="1678521">
                          <a:off x="1325" y="3059"/>
                          <a:ext cx="145" cy="110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8" name="Line 30"/>
                        <p:cNvSpPr>
                          <a:spLocks noChangeShapeType="1"/>
                        </p:cNvSpPr>
                        <p:nvPr userDrawn="1"/>
                      </p:nvSpPr>
                      <p:spPr bwMode="hidden">
                        <a:xfrm rot="1678521">
                          <a:off x="1320" y="3090"/>
                          <a:ext cx="255" cy="112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79" name="Line 31"/>
                        <p:cNvSpPr>
                          <a:spLocks noChangeShapeType="1"/>
                        </p:cNvSpPr>
                        <p:nvPr userDrawn="1"/>
                      </p:nvSpPr>
                      <p:spPr bwMode="hidden">
                        <a:xfrm rot="1678521">
                          <a:off x="1314" y="3117"/>
                          <a:ext cx="365" cy="1143"/>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0" name="Line 32"/>
                        <p:cNvSpPr>
                          <a:spLocks noChangeShapeType="1"/>
                        </p:cNvSpPr>
                        <p:nvPr userDrawn="1"/>
                      </p:nvSpPr>
                      <p:spPr bwMode="hidden">
                        <a:xfrm rot="1678521">
                          <a:off x="1337" y="3181"/>
                          <a:ext cx="567" cy="1073"/>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1" name="Line 33"/>
                        <p:cNvSpPr>
                          <a:spLocks noChangeShapeType="1"/>
                        </p:cNvSpPr>
                        <p:nvPr userDrawn="1"/>
                      </p:nvSpPr>
                      <p:spPr bwMode="hidden">
                        <a:xfrm rot="1678521">
                          <a:off x="1354" y="3209"/>
                          <a:ext cx="663" cy="101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2" name="Line 34"/>
                        <p:cNvSpPr>
                          <a:spLocks noChangeShapeType="1"/>
                        </p:cNvSpPr>
                        <p:nvPr userDrawn="1"/>
                      </p:nvSpPr>
                      <p:spPr bwMode="hidden">
                        <a:xfrm rot="1678521">
                          <a:off x="1375" y="3238"/>
                          <a:ext cx="745" cy="957"/>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3" name="Line 35"/>
                        <p:cNvSpPr>
                          <a:spLocks noChangeShapeType="1"/>
                        </p:cNvSpPr>
                        <p:nvPr userDrawn="1"/>
                      </p:nvSpPr>
                      <p:spPr bwMode="hidden">
                        <a:xfrm rot="1678521">
                          <a:off x="1393" y="3266"/>
                          <a:ext cx="849" cy="90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4" name="Line 36"/>
                        <p:cNvSpPr>
                          <a:spLocks noChangeShapeType="1"/>
                        </p:cNvSpPr>
                        <p:nvPr userDrawn="1"/>
                      </p:nvSpPr>
                      <p:spPr bwMode="hidden">
                        <a:xfrm rot="1678521">
                          <a:off x="1412" y="3293"/>
                          <a:ext cx="950" cy="85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5" name="Line 37"/>
                        <p:cNvSpPr>
                          <a:spLocks noChangeShapeType="1"/>
                        </p:cNvSpPr>
                        <p:nvPr userDrawn="1"/>
                      </p:nvSpPr>
                      <p:spPr bwMode="hidden">
                        <a:xfrm rot="1678521">
                          <a:off x="1429" y="3321"/>
                          <a:ext cx="1056" cy="78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6" name="Line 38"/>
                        <p:cNvSpPr>
                          <a:spLocks noChangeShapeType="1"/>
                        </p:cNvSpPr>
                        <p:nvPr userDrawn="1"/>
                      </p:nvSpPr>
                      <p:spPr bwMode="hidden">
                        <a:xfrm rot="1678521">
                          <a:off x="1452" y="3356"/>
                          <a:ext cx="1173" cy="727"/>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7" name="Line 39"/>
                        <p:cNvSpPr>
                          <a:spLocks noChangeShapeType="1"/>
                        </p:cNvSpPr>
                        <p:nvPr userDrawn="1"/>
                      </p:nvSpPr>
                      <p:spPr bwMode="hidden">
                        <a:xfrm rot="1678521">
                          <a:off x="1469" y="3388"/>
                          <a:ext cx="1315" cy="66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8" name="Line 40"/>
                        <p:cNvSpPr>
                          <a:spLocks noChangeShapeType="1"/>
                        </p:cNvSpPr>
                        <p:nvPr userDrawn="1"/>
                      </p:nvSpPr>
                      <p:spPr bwMode="hidden">
                        <a:xfrm rot="1678521">
                          <a:off x="1493" y="3426"/>
                          <a:ext cx="1469" cy="58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89" name="Line 41"/>
                        <p:cNvSpPr>
                          <a:spLocks noChangeShapeType="1"/>
                        </p:cNvSpPr>
                        <p:nvPr userDrawn="1"/>
                      </p:nvSpPr>
                      <p:spPr bwMode="hidden">
                        <a:xfrm rot="1678521">
                          <a:off x="1511" y="3464"/>
                          <a:ext cx="1649" cy="49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90" name="Line 42"/>
                        <p:cNvSpPr>
                          <a:spLocks noChangeShapeType="1"/>
                        </p:cNvSpPr>
                        <p:nvPr userDrawn="1"/>
                      </p:nvSpPr>
                      <p:spPr bwMode="hidden">
                        <a:xfrm rot="1678521">
                          <a:off x="1528" y="3518"/>
                          <a:ext cx="1885" cy="38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91" name="Line 43"/>
                        <p:cNvSpPr>
                          <a:spLocks noChangeShapeType="1"/>
                        </p:cNvSpPr>
                        <p:nvPr userDrawn="1"/>
                      </p:nvSpPr>
                      <p:spPr bwMode="hidden">
                        <a:xfrm rot="1678521">
                          <a:off x="1552" y="3586"/>
                          <a:ext cx="2168" cy="24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92" name="Line 44"/>
                        <p:cNvSpPr>
                          <a:spLocks noChangeShapeType="1"/>
                        </p:cNvSpPr>
                        <p:nvPr userDrawn="1"/>
                      </p:nvSpPr>
                      <p:spPr bwMode="hidden">
                        <a:xfrm rot="1678521">
                          <a:off x="1577" y="3670"/>
                          <a:ext cx="2528" cy="6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93" name="Line 45"/>
                        <p:cNvSpPr>
                          <a:spLocks noChangeShapeType="1"/>
                        </p:cNvSpPr>
                        <p:nvPr userDrawn="1"/>
                      </p:nvSpPr>
                      <p:spPr bwMode="hidden">
                        <a:xfrm rot="1678521" flipV="1">
                          <a:off x="1621" y="3545"/>
                          <a:ext cx="2730" cy="17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94" name="Line 46"/>
                        <p:cNvSpPr>
                          <a:spLocks noChangeShapeType="1"/>
                        </p:cNvSpPr>
                        <p:nvPr userDrawn="1"/>
                      </p:nvSpPr>
                      <p:spPr bwMode="hidden">
                        <a:xfrm rot="1678521" flipV="1">
                          <a:off x="1682" y="3297"/>
                          <a:ext cx="2635" cy="40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95" name="Line 47"/>
                        <p:cNvSpPr>
                          <a:spLocks noChangeShapeType="1"/>
                        </p:cNvSpPr>
                        <p:nvPr userDrawn="1"/>
                      </p:nvSpPr>
                      <p:spPr bwMode="hidden">
                        <a:xfrm rot="1678521" flipV="1">
                          <a:off x="1782" y="2845"/>
                          <a:ext cx="2370" cy="78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96" name="Line 48"/>
                        <p:cNvSpPr>
                          <a:spLocks noChangeShapeType="1"/>
                        </p:cNvSpPr>
                        <p:nvPr userDrawn="1"/>
                      </p:nvSpPr>
                      <p:spPr bwMode="hidden">
                        <a:xfrm rot="1678521" flipV="1">
                          <a:off x="1960" y="1992"/>
                          <a:ext cx="1530" cy="1443"/>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497" name="Line 49"/>
                        <p:cNvSpPr>
                          <a:spLocks noChangeShapeType="1"/>
                        </p:cNvSpPr>
                        <p:nvPr userDrawn="1"/>
                      </p:nvSpPr>
                      <p:spPr bwMode="hidden">
                        <a:xfrm rot="1678521" flipV="1">
                          <a:off x="2014" y="1727"/>
                          <a:ext cx="1219" cy="162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1105" name="Freeform 50"/>
                        <p:cNvSpPr>
                          <a:spLocks/>
                        </p:cNvSpPr>
                        <p:nvPr userDrawn="1"/>
                      </p:nvSpPr>
                      <p:spPr bwMode="hidden">
                        <a:xfrm>
                          <a:off x="0" y="2548"/>
                          <a:ext cx="1542" cy="1768"/>
                        </a:xfrm>
                        <a:custGeom>
                          <a:avLst/>
                          <a:gdLst>
                            <a:gd name="T0" fmla="*/ 915 w 1537"/>
                            <a:gd name="T1" fmla="*/ 1264 h 1768"/>
                            <a:gd name="T2" fmla="*/ 1064 w 1537"/>
                            <a:gd name="T3" fmla="*/ 1402 h 1768"/>
                            <a:gd name="T4" fmla="*/ 1222 w 1537"/>
                            <a:gd name="T5" fmla="*/ 1528 h 1768"/>
                            <a:gd name="T6" fmla="*/ 1377 w 1537"/>
                            <a:gd name="T7" fmla="*/ 1654 h 1768"/>
                            <a:gd name="T8" fmla="*/ 1541 w 1537"/>
                            <a:gd name="T9" fmla="*/ 1768 h 1768"/>
                            <a:gd name="T10" fmla="*/ 1547 w 1537"/>
                            <a:gd name="T11" fmla="*/ 1768 h 1768"/>
                            <a:gd name="T12" fmla="*/ 1383 w 1537"/>
                            <a:gd name="T13" fmla="*/ 1654 h 1768"/>
                            <a:gd name="T14" fmla="*/ 1228 w 1537"/>
                            <a:gd name="T15" fmla="*/ 1534 h 1768"/>
                            <a:gd name="T16" fmla="*/ 1070 w 1537"/>
                            <a:gd name="T17" fmla="*/ 1402 h 1768"/>
                            <a:gd name="T18" fmla="*/ 921 w 1537"/>
                            <a:gd name="T19" fmla="*/ 1258 h 1768"/>
                            <a:gd name="T20" fmla="*/ 769 w 1537"/>
                            <a:gd name="T21" fmla="*/ 1115 h 1768"/>
                            <a:gd name="T22" fmla="*/ 632 w 1537"/>
                            <a:gd name="T23" fmla="*/ 959 h 1768"/>
                            <a:gd name="T24" fmla="*/ 500 w 1537"/>
                            <a:gd name="T25" fmla="*/ 803 h 1768"/>
                            <a:gd name="T26" fmla="*/ 379 w 1537"/>
                            <a:gd name="T27" fmla="*/ 647 h 1768"/>
                            <a:gd name="T28" fmla="*/ 271 w 1537"/>
                            <a:gd name="T29" fmla="*/ 485 h 1768"/>
                            <a:gd name="T30" fmla="*/ 169 w 1537"/>
                            <a:gd name="T31" fmla="*/ 323 h 1768"/>
                            <a:gd name="T32" fmla="*/ 78 w 1537"/>
                            <a:gd name="T33" fmla="*/ 161 h 1768"/>
                            <a:gd name="T34" fmla="*/ 0 w 1537"/>
                            <a:gd name="T35" fmla="*/ 0 h 1768"/>
                            <a:gd name="T36" fmla="*/ 0 w 1537"/>
                            <a:gd name="T37" fmla="*/ 12 h 1768"/>
                            <a:gd name="T38" fmla="*/ 78 w 1537"/>
                            <a:gd name="T39" fmla="*/ 173 h 1768"/>
                            <a:gd name="T40" fmla="*/ 169 w 1537"/>
                            <a:gd name="T41" fmla="*/ 335 h 1768"/>
                            <a:gd name="T42" fmla="*/ 271 w 1537"/>
                            <a:gd name="T43" fmla="*/ 491 h 1768"/>
                            <a:gd name="T44" fmla="*/ 379 w 1537"/>
                            <a:gd name="T45" fmla="*/ 653 h 1768"/>
                            <a:gd name="T46" fmla="*/ 500 w 1537"/>
                            <a:gd name="T47" fmla="*/ 809 h 1768"/>
                            <a:gd name="T48" fmla="*/ 632 w 1537"/>
                            <a:gd name="T49" fmla="*/ 965 h 1768"/>
                            <a:gd name="T50" fmla="*/ 769 w 1537"/>
                            <a:gd name="T51" fmla="*/ 1121 h 1768"/>
                            <a:gd name="T52" fmla="*/ 915 w 1537"/>
                            <a:gd name="T53" fmla="*/ 1264 h 1768"/>
                            <a:gd name="T54" fmla="*/ 915 w 1537"/>
                            <a:gd name="T55" fmla="*/ 1264 h 17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37" h="1768">
                              <a:moveTo>
                                <a:pt x="909" y="1264"/>
                              </a:moveTo>
                              <a:lnTo>
                                <a:pt x="1058" y="1402"/>
                              </a:lnTo>
                              <a:lnTo>
                                <a:pt x="1214" y="1528"/>
                              </a:lnTo>
                              <a:lnTo>
                                <a:pt x="1369" y="1654"/>
                              </a:lnTo>
                              <a:lnTo>
                                <a:pt x="1531" y="1768"/>
                              </a:lnTo>
                              <a:lnTo>
                                <a:pt x="1537" y="1768"/>
                              </a:lnTo>
                              <a:lnTo>
                                <a:pt x="1375" y="1654"/>
                              </a:lnTo>
                              <a:lnTo>
                                <a:pt x="1220" y="1534"/>
                              </a:lnTo>
                              <a:lnTo>
                                <a:pt x="1064" y="1402"/>
                              </a:lnTo>
                              <a:lnTo>
                                <a:pt x="915" y="1258"/>
                              </a:lnTo>
                              <a:lnTo>
                                <a:pt x="765" y="1115"/>
                              </a:lnTo>
                              <a:lnTo>
                                <a:pt x="628" y="959"/>
                              </a:lnTo>
                              <a:lnTo>
                                <a:pt x="496" y="803"/>
                              </a:lnTo>
                              <a:lnTo>
                                <a:pt x="377" y="647"/>
                              </a:lnTo>
                              <a:lnTo>
                                <a:pt x="269" y="485"/>
                              </a:lnTo>
                              <a:lnTo>
                                <a:pt x="167" y="323"/>
                              </a:lnTo>
                              <a:lnTo>
                                <a:pt x="78" y="161"/>
                              </a:lnTo>
                              <a:lnTo>
                                <a:pt x="0" y="0"/>
                              </a:lnTo>
                              <a:lnTo>
                                <a:pt x="0" y="12"/>
                              </a:lnTo>
                              <a:lnTo>
                                <a:pt x="78" y="173"/>
                              </a:lnTo>
                              <a:lnTo>
                                <a:pt x="167" y="335"/>
                              </a:lnTo>
                              <a:lnTo>
                                <a:pt x="269" y="491"/>
                              </a:lnTo>
                              <a:lnTo>
                                <a:pt x="377" y="653"/>
                              </a:lnTo>
                              <a:lnTo>
                                <a:pt x="496" y="809"/>
                              </a:lnTo>
                              <a:lnTo>
                                <a:pt x="628" y="965"/>
                              </a:lnTo>
                              <a:lnTo>
                                <a:pt x="765" y="1121"/>
                              </a:lnTo>
                              <a:lnTo>
                                <a:pt x="909" y="1264"/>
                              </a:lnTo>
                              <a:close/>
                            </a:path>
                          </a:pathLst>
                        </a:custGeom>
                        <a:solidFill>
                          <a:schemeClr val="accent2"/>
                        </a:solidFill>
                        <a:ln w="9525">
                          <a:solidFill>
                            <a:schemeClr val="accent2"/>
                          </a:solidFill>
                          <a:round/>
                          <a:headEnd/>
                          <a:tailEnd/>
                        </a:ln>
                      </p:spPr>
                      <p:txBody>
                        <a:bodyPr/>
                        <a:lstStyle/>
                        <a:p>
                          <a:endParaRPr lang="en-US"/>
                        </a:p>
                      </p:txBody>
                    </p:sp>
                    <p:grpSp>
                      <p:nvGrpSpPr>
                        <p:cNvPr id="1106" name="Group 51"/>
                        <p:cNvGrpSpPr>
                          <a:grpSpLocks/>
                        </p:cNvGrpSpPr>
                        <p:nvPr userDrawn="1"/>
                      </p:nvGrpSpPr>
                      <p:grpSpPr bwMode="auto">
                        <a:xfrm>
                          <a:off x="0" y="1812"/>
                          <a:ext cx="3672" cy="2049"/>
                          <a:chOff x="5" y="1816"/>
                          <a:chExt cx="3672" cy="2049"/>
                        </a:xfrm>
                      </p:grpSpPr>
                      <p:sp>
                        <p:nvSpPr>
                          <p:cNvPr id="232500" name="Oval 52"/>
                          <p:cNvSpPr>
                            <a:spLocks noChangeArrowheads="1"/>
                          </p:cNvSpPr>
                          <p:nvPr userDrawn="1"/>
                        </p:nvSpPr>
                        <p:spPr bwMode="hidden">
                          <a:xfrm rot="-2819839">
                            <a:off x="1544" y="2870"/>
                            <a:ext cx="161" cy="280"/>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01" name="Oval 53"/>
                          <p:cNvSpPr>
                            <a:spLocks noChangeArrowheads="1"/>
                          </p:cNvSpPr>
                          <p:nvPr userDrawn="1"/>
                        </p:nvSpPr>
                        <p:spPr bwMode="hidden">
                          <a:xfrm rot="-2819839">
                            <a:off x="1490" y="2750"/>
                            <a:ext cx="281" cy="503"/>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02" name="Oval 54"/>
                          <p:cNvSpPr>
                            <a:spLocks noChangeArrowheads="1"/>
                          </p:cNvSpPr>
                          <p:nvPr userDrawn="1"/>
                        </p:nvSpPr>
                        <p:spPr bwMode="hidden">
                          <a:xfrm rot="-2819839">
                            <a:off x="1415" y="2563"/>
                            <a:ext cx="471" cy="813"/>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03" name="Oval 55"/>
                          <p:cNvSpPr>
                            <a:spLocks noChangeArrowheads="1"/>
                          </p:cNvSpPr>
                          <p:nvPr userDrawn="1"/>
                        </p:nvSpPr>
                        <p:spPr bwMode="hidden">
                          <a:xfrm rot="-2819839">
                            <a:off x="1357" y="2400"/>
                            <a:ext cx="623" cy="1129"/>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04" name="Oval 56"/>
                          <p:cNvSpPr>
                            <a:spLocks noChangeArrowheads="1"/>
                          </p:cNvSpPr>
                          <p:nvPr userDrawn="1"/>
                        </p:nvSpPr>
                        <p:spPr bwMode="hidden">
                          <a:xfrm rot="-2819839">
                            <a:off x="1294" y="2200"/>
                            <a:ext cx="786" cy="1467"/>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05" name="Oval 57"/>
                          <p:cNvSpPr>
                            <a:spLocks noChangeArrowheads="1"/>
                          </p:cNvSpPr>
                          <p:nvPr userDrawn="1"/>
                        </p:nvSpPr>
                        <p:spPr bwMode="hidden">
                          <a:xfrm rot="-2819839">
                            <a:off x="1238" y="2040"/>
                            <a:ext cx="972" cy="1779"/>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06" name="Oval 58"/>
                          <p:cNvSpPr>
                            <a:spLocks noChangeArrowheads="1"/>
                          </p:cNvSpPr>
                          <p:nvPr userDrawn="1"/>
                        </p:nvSpPr>
                        <p:spPr bwMode="hidden">
                          <a:xfrm rot="-2819839">
                            <a:off x="1156" y="1866"/>
                            <a:ext cx="1167" cy="2094"/>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07" name="Oval 59"/>
                          <p:cNvSpPr>
                            <a:spLocks noChangeArrowheads="1"/>
                          </p:cNvSpPr>
                          <p:nvPr userDrawn="1"/>
                        </p:nvSpPr>
                        <p:spPr bwMode="hidden">
                          <a:xfrm rot="-2819839">
                            <a:off x="1085" y="1698"/>
                            <a:ext cx="1346" cy="2398"/>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08" name="Oval 60"/>
                          <p:cNvSpPr>
                            <a:spLocks noChangeArrowheads="1"/>
                          </p:cNvSpPr>
                          <p:nvPr userDrawn="1"/>
                        </p:nvSpPr>
                        <p:spPr bwMode="hidden">
                          <a:xfrm rot="-2819839">
                            <a:off x="999" y="1537"/>
                            <a:ext cx="1563" cy="2696"/>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09" name="Oval 61"/>
                          <p:cNvSpPr>
                            <a:spLocks noChangeArrowheads="1"/>
                          </p:cNvSpPr>
                          <p:nvPr userDrawn="1"/>
                        </p:nvSpPr>
                        <p:spPr bwMode="hidden">
                          <a:xfrm rot="-2819839">
                            <a:off x="934" y="1358"/>
                            <a:ext cx="1711" cy="3016"/>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10" name="Oval 62"/>
                          <p:cNvSpPr>
                            <a:spLocks noChangeArrowheads="1"/>
                          </p:cNvSpPr>
                          <p:nvPr userDrawn="1"/>
                        </p:nvSpPr>
                        <p:spPr bwMode="hidden">
                          <a:xfrm rot="-2865139">
                            <a:off x="877" y="1187"/>
                            <a:ext cx="1880" cy="3345"/>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11" name="Oval 63"/>
                          <p:cNvSpPr>
                            <a:spLocks noChangeArrowheads="1"/>
                          </p:cNvSpPr>
                          <p:nvPr userDrawn="1"/>
                        </p:nvSpPr>
                        <p:spPr bwMode="hidden">
                          <a:xfrm rot="-2780025">
                            <a:off x="818" y="1003"/>
                            <a:ext cx="2049" cy="3672"/>
                          </a:xfrm>
                          <a:prstGeom prst="ellipse">
                            <a:avLst/>
                          </a:prstGeom>
                          <a:noFill/>
                          <a:ln w="9525">
                            <a:solidFill>
                              <a:schemeClr val="accent2"/>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sp>
                      <p:nvSpPr>
                        <p:cNvPr id="232512" name="Line 64"/>
                        <p:cNvSpPr>
                          <a:spLocks noChangeShapeType="1"/>
                        </p:cNvSpPr>
                        <p:nvPr userDrawn="1"/>
                      </p:nvSpPr>
                      <p:spPr bwMode="hidden">
                        <a:xfrm flipV="1">
                          <a:off x="1656" y="1164"/>
                          <a:ext cx="831" cy="177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13" name="Line 65"/>
                        <p:cNvSpPr>
                          <a:spLocks noChangeShapeType="1"/>
                        </p:cNvSpPr>
                        <p:nvPr userDrawn="1"/>
                      </p:nvSpPr>
                      <p:spPr bwMode="hidden">
                        <a:xfrm rot="615780" flipV="1">
                          <a:off x="1811" y="1299"/>
                          <a:ext cx="819" cy="172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14" name="Line 66"/>
                        <p:cNvSpPr>
                          <a:spLocks noChangeShapeType="1"/>
                        </p:cNvSpPr>
                        <p:nvPr userDrawn="1"/>
                      </p:nvSpPr>
                      <p:spPr bwMode="hidden">
                        <a:xfrm rot="1139441" flipV="1">
                          <a:off x="1963" y="1148"/>
                          <a:ext cx="383" cy="189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15" name="Line 67"/>
                        <p:cNvSpPr>
                          <a:spLocks noChangeShapeType="1"/>
                        </p:cNvSpPr>
                        <p:nvPr userDrawn="1"/>
                      </p:nvSpPr>
                      <p:spPr bwMode="hidden">
                        <a:xfrm rot="1061104" flipV="1">
                          <a:off x="1921" y="1332"/>
                          <a:ext cx="744" cy="176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16" name="Line 68"/>
                        <p:cNvSpPr>
                          <a:spLocks noChangeShapeType="1"/>
                        </p:cNvSpPr>
                        <p:nvPr userDrawn="1"/>
                      </p:nvSpPr>
                      <p:spPr bwMode="hidden">
                        <a:xfrm rot="2202167" flipV="1">
                          <a:off x="2217" y="1314"/>
                          <a:ext cx="311" cy="1917"/>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17" name="Line 69"/>
                        <p:cNvSpPr>
                          <a:spLocks noChangeShapeType="1"/>
                        </p:cNvSpPr>
                        <p:nvPr userDrawn="1"/>
                      </p:nvSpPr>
                      <p:spPr bwMode="hidden">
                        <a:xfrm rot="1678521" flipV="1">
                          <a:off x="2039" y="1549"/>
                          <a:ext cx="895" cy="172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18" name="Line 70"/>
                        <p:cNvSpPr>
                          <a:spLocks noChangeShapeType="1"/>
                        </p:cNvSpPr>
                        <p:nvPr userDrawn="1"/>
                      </p:nvSpPr>
                      <p:spPr bwMode="hidden">
                        <a:xfrm rot="1678521" flipV="1">
                          <a:off x="2024" y="1649"/>
                          <a:ext cx="1049" cy="166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19" name="Line 71"/>
                        <p:cNvSpPr>
                          <a:spLocks noChangeShapeType="1"/>
                        </p:cNvSpPr>
                        <p:nvPr userDrawn="1"/>
                      </p:nvSpPr>
                      <p:spPr bwMode="hidden">
                        <a:xfrm rot="1678521" flipV="1">
                          <a:off x="1985" y="1876"/>
                          <a:ext cx="1357" cy="151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0" name="Line 72"/>
                        <p:cNvSpPr>
                          <a:spLocks noChangeShapeType="1"/>
                        </p:cNvSpPr>
                        <p:nvPr userDrawn="1"/>
                      </p:nvSpPr>
                      <p:spPr bwMode="hidden">
                        <a:xfrm rot="1678521" flipV="1">
                          <a:off x="1936" y="2115"/>
                          <a:ext cx="1686" cy="135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1" name="Line 73"/>
                        <p:cNvSpPr>
                          <a:spLocks noChangeShapeType="1"/>
                        </p:cNvSpPr>
                        <p:nvPr userDrawn="1"/>
                      </p:nvSpPr>
                      <p:spPr bwMode="hidden">
                        <a:xfrm rot="1678521" flipV="1">
                          <a:off x="1897" y="2287"/>
                          <a:ext cx="1880" cy="122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2" name="Line 74"/>
                        <p:cNvSpPr>
                          <a:spLocks noChangeShapeType="1"/>
                        </p:cNvSpPr>
                        <p:nvPr userDrawn="1"/>
                      </p:nvSpPr>
                      <p:spPr bwMode="hidden">
                        <a:xfrm rot="1678521" flipV="1">
                          <a:off x="1855" y="2458"/>
                          <a:ext cx="2060" cy="109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3" name="Line 75"/>
                        <p:cNvSpPr>
                          <a:spLocks noChangeShapeType="1"/>
                        </p:cNvSpPr>
                        <p:nvPr userDrawn="1"/>
                      </p:nvSpPr>
                      <p:spPr bwMode="hidden">
                        <a:xfrm rot="1678521" flipV="1">
                          <a:off x="1823" y="2640"/>
                          <a:ext cx="2224" cy="95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4" name="Line 76"/>
                        <p:cNvSpPr>
                          <a:spLocks noChangeShapeType="1"/>
                        </p:cNvSpPr>
                        <p:nvPr userDrawn="1"/>
                      </p:nvSpPr>
                      <p:spPr bwMode="hidden">
                        <a:xfrm rot="1678521" flipV="1">
                          <a:off x="1737" y="3059"/>
                          <a:ext cx="2520" cy="61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5" name="Line 77"/>
                        <p:cNvSpPr>
                          <a:spLocks noChangeShapeType="1"/>
                        </p:cNvSpPr>
                        <p:nvPr userDrawn="1"/>
                      </p:nvSpPr>
                      <p:spPr bwMode="hidden">
                        <a:xfrm rot="1678521">
                          <a:off x="1324" y="3150"/>
                          <a:ext cx="472" cy="112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6" name="Line 78"/>
                        <p:cNvSpPr>
                          <a:spLocks noChangeShapeType="1"/>
                        </p:cNvSpPr>
                        <p:nvPr userDrawn="1"/>
                      </p:nvSpPr>
                      <p:spPr bwMode="hidden">
                        <a:xfrm rot="1678521" flipH="1">
                          <a:off x="1121" y="2961"/>
                          <a:ext cx="220" cy="101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7" name="Line 79"/>
                        <p:cNvSpPr>
                          <a:spLocks noChangeShapeType="1"/>
                        </p:cNvSpPr>
                        <p:nvPr userDrawn="1"/>
                      </p:nvSpPr>
                      <p:spPr bwMode="hidden">
                        <a:xfrm rot="1678521" flipH="1">
                          <a:off x="1041" y="2935"/>
                          <a:ext cx="304" cy="99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8" name="Line 80"/>
                        <p:cNvSpPr>
                          <a:spLocks noChangeShapeType="1"/>
                        </p:cNvSpPr>
                        <p:nvPr userDrawn="1"/>
                      </p:nvSpPr>
                      <p:spPr bwMode="hidden">
                        <a:xfrm rot="1678521" flipH="1">
                          <a:off x="957" y="2910"/>
                          <a:ext cx="394" cy="97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29" name="Line 81"/>
                        <p:cNvSpPr>
                          <a:spLocks noChangeShapeType="1"/>
                        </p:cNvSpPr>
                        <p:nvPr userDrawn="1"/>
                      </p:nvSpPr>
                      <p:spPr bwMode="hidden">
                        <a:xfrm rot="1678521" flipH="1">
                          <a:off x="880" y="2885"/>
                          <a:ext cx="478" cy="943"/>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0" name="Line 82"/>
                        <p:cNvSpPr>
                          <a:spLocks noChangeShapeType="1"/>
                        </p:cNvSpPr>
                        <p:nvPr userDrawn="1"/>
                      </p:nvSpPr>
                      <p:spPr bwMode="hidden">
                        <a:xfrm rot="1678521" flipH="1">
                          <a:off x="801" y="2863"/>
                          <a:ext cx="561" cy="91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1" name="Line 83"/>
                        <p:cNvSpPr>
                          <a:spLocks noChangeShapeType="1"/>
                        </p:cNvSpPr>
                        <p:nvPr userDrawn="1"/>
                      </p:nvSpPr>
                      <p:spPr bwMode="hidden">
                        <a:xfrm rot="1678521" flipH="1">
                          <a:off x="717" y="2836"/>
                          <a:ext cx="656" cy="87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2" name="Line 84"/>
                        <p:cNvSpPr>
                          <a:spLocks noChangeShapeType="1"/>
                        </p:cNvSpPr>
                        <p:nvPr userDrawn="1"/>
                      </p:nvSpPr>
                      <p:spPr bwMode="hidden">
                        <a:xfrm rot="1678521" flipH="1">
                          <a:off x="631" y="2810"/>
                          <a:ext cx="752" cy="84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3" name="Line 85"/>
                        <p:cNvSpPr>
                          <a:spLocks noChangeShapeType="1"/>
                        </p:cNvSpPr>
                        <p:nvPr userDrawn="1"/>
                      </p:nvSpPr>
                      <p:spPr bwMode="hidden">
                        <a:xfrm rot="1678521" flipH="1">
                          <a:off x="462" y="2758"/>
                          <a:ext cx="946" cy="75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4" name="Line 86"/>
                        <p:cNvSpPr>
                          <a:spLocks noChangeShapeType="1"/>
                        </p:cNvSpPr>
                        <p:nvPr userDrawn="1"/>
                      </p:nvSpPr>
                      <p:spPr bwMode="hidden">
                        <a:xfrm rot="1678521" flipH="1">
                          <a:off x="365" y="2729"/>
                          <a:ext cx="1058" cy="69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5" name="Line 87"/>
                        <p:cNvSpPr>
                          <a:spLocks noChangeShapeType="1"/>
                        </p:cNvSpPr>
                        <p:nvPr userDrawn="1"/>
                      </p:nvSpPr>
                      <p:spPr bwMode="hidden">
                        <a:xfrm rot="1678521" flipH="1">
                          <a:off x="265" y="2697"/>
                          <a:ext cx="1174" cy="636"/>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6" name="Line 88"/>
                        <p:cNvSpPr>
                          <a:spLocks noChangeShapeType="1"/>
                        </p:cNvSpPr>
                        <p:nvPr userDrawn="1"/>
                      </p:nvSpPr>
                      <p:spPr bwMode="hidden">
                        <a:xfrm rot="1678521" flipH="1">
                          <a:off x="55" y="2632"/>
                          <a:ext cx="1431" cy="48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7" name="Line 89"/>
                        <p:cNvSpPr>
                          <a:spLocks noChangeShapeType="1"/>
                        </p:cNvSpPr>
                        <p:nvPr userDrawn="1"/>
                      </p:nvSpPr>
                      <p:spPr bwMode="hidden">
                        <a:xfrm rot="1678521" flipH="1">
                          <a:off x="-1" y="2607"/>
                          <a:ext cx="1513" cy="37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8" name="Line 90"/>
                        <p:cNvSpPr>
                          <a:spLocks noChangeShapeType="1"/>
                        </p:cNvSpPr>
                        <p:nvPr userDrawn="1"/>
                      </p:nvSpPr>
                      <p:spPr bwMode="hidden">
                        <a:xfrm rot="1678521" flipH="1">
                          <a:off x="-72" y="2570"/>
                          <a:ext cx="1648" cy="107"/>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39" name="Line 91"/>
                        <p:cNvSpPr>
                          <a:spLocks noChangeShapeType="1"/>
                        </p:cNvSpPr>
                        <p:nvPr userDrawn="1"/>
                      </p:nvSpPr>
                      <p:spPr bwMode="hidden">
                        <a:xfrm rot="1678521" flipH="1" flipV="1">
                          <a:off x="-237" y="1095"/>
                          <a:ext cx="2219" cy="1364"/>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40" name="Line 92"/>
                        <p:cNvSpPr>
                          <a:spLocks noChangeShapeType="1"/>
                        </p:cNvSpPr>
                        <p:nvPr userDrawn="1"/>
                      </p:nvSpPr>
                      <p:spPr bwMode="hidden">
                        <a:xfrm rot="1678521" flipH="1" flipV="1">
                          <a:off x="-43" y="962"/>
                          <a:ext cx="2071" cy="1541"/>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41" name="Line 93"/>
                        <p:cNvSpPr>
                          <a:spLocks noChangeShapeType="1"/>
                        </p:cNvSpPr>
                        <p:nvPr userDrawn="1"/>
                      </p:nvSpPr>
                      <p:spPr bwMode="hidden">
                        <a:xfrm rot="1678521" flipH="1" flipV="1">
                          <a:off x="418" y="826"/>
                          <a:ext cx="1672" cy="178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42" name="Line 94"/>
                        <p:cNvSpPr>
                          <a:spLocks noChangeShapeType="1"/>
                        </p:cNvSpPr>
                        <p:nvPr userDrawn="1"/>
                      </p:nvSpPr>
                      <p:spPr bwMode="hidden">
                        <a:xfrm rot="1678521" flipH="1" flipV="1">
                          <a:off x="634" y="808"/>
                          <a:ext cx="1473" cy="185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43" name="Line 95"/>
                        <p:cNvSpPr>
                          <a:spLocks noChangeShapeType="1"/>
                        </p:cNvSpPr>
                        <p:nvPr userDrawn="1"/>
                      </p:nvSpPr>
                      <p:spPr bwMode="hidden">
                        <a:xfrm rot="1678521" flipH="1" flipV="1">
                          <a:off x="1094" y="827"/>
                          <a:ext cx="1030" cy="194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44" name="Line 96"/>
                        <p:cNvSpPr>
                          <a:spLocks noChangeShapeType="1"/>
                        </p:cNvSpPr>
                        <p:nvPr userDrawn="1"/>
                      </p:nvSpPr>
                      <p:spPr bwMode="hidden">
                        <a:xfrm rot="1678521" flipH="1" flipV="1">
                          <a:off x="1302" y="857"/>
                          <a:ext cx="829" cy="197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45" name="Line 97"/>
                        <p:cNvSpPr>
                          <a:spLocks noChangeShapeType="1"/>
                        </p:cNvSpPr>
                        <p:nvPr userDrawn="1"/>
                      </p:nvSpPr>
                      <p:spPr bwMode="hidden">
                        <a:xfrm rot="1678521" flipH="1" flipV="1">
                          <a:off x="1496" y="901"/>
                          <a:ext cx="633" cy="197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46" name="Line 98"/>
                        <p:cNvSpPr>
                          <a:spLocks noChangeShapeType="1"/>
                        </p:cNvSpPr>
                        <p:nvPr userDrawn="1"/>
                      </p:nvSpPr>
                      <p:spPr bwMode="hidden">
                        <a:xfrm rot="1678521" flipH="1" flipV="1">
                          <a:off x="1679" y="952"/>
                          <a:ext cx="447" cy="197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47" name="Line 99"/>
                        <p:cNvSpPr>
                          <a:spLocks noChangeShapeType="1"/>
                        </p:cNvSpPr>
                        <p:nvPr userDrawn="1"/>
                      </p:nvSpPr>
                      <p:spPr bwMode="hidden">
                        <a:xfrm rot="1678521" flipH="1" flipV="1">
                          <a:off x="1859" y="1013"/>
                          <a:ext cx="261" cy="196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grpSp>
          </p:grpSp>
          <p:grpSp>
            <p:nvGrpSpPr>
              <p:cNvPr id="1047" name="Group 100"/>
              <p:cNvGrpSpPr>
                <a:grpSpLocks/>
              </p:cNvGrpSpPr>
              <p:nvPr userDrawn="1"/>
            </p:nvGrpSpPr>
            <p:grpSpPr bwMode="auto">
              <a:xfrm>
                <a:off x="402" y="1454"/>
                <a:ext cx="2787" cy="2866"/>
                <a:chOff x="2" y="1454"/>
                <a:chExt cx="2787" cy="2866"/>
              </a:xfrm>
            </p:grpSpPr>
            <p:sp>
              <p:nvSpPr>
                <p:cNvPr id="232549" name="Line 101"/>
                <p:cNvSpPr>
                  <a:spLocks noChangeShapeType="1"/>
                </p:cNvSpPr>
                <p:nvPr userDrawn="1"/>
              </p:nvSpPr>
              <p:spPr bwMode="hidden">
                <a:xfrm rot="1678521" flipV="1">
                  <a:off x="2057" y="1454"/>
                  <a:ext cx="732" cy="177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50" name="Line 102"/>
                <p:cNvSpPr>
                  <a:spLocks noChangeShapeType="1"/>
                </p:cNvSpPr>
                <p:nvPr userDrawn="1"/>
              </p:nvSpPr>
              <p:spPr bwMode="hidden">
                <a:xfrm flipH="1" flipV="1">
                  <a:off x="870" y="3854"/>
                  <a:ext cx="223" cy="463"/>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nvGrpSpPr>
                <p:cNvPr id="1050" name="Group 103"/>
                <p:cNvGrpSpPr>
                  <a:grpSpLocks/>
                </p:cNvGrpSpPr>
                <p:nvPr userDrawn="1"/>
              </p:nvGrpSpPr>
              <p:grpSpPr bwMode="auto">
                <a:xfrm>
                  <a:off x="2" y="2738"/>
                  <a:ext cx="1317" cy="1582"/>
                  <a:chOff x="2" y="2738"/>
                  <a:chExt cx="1317" cy="1582"/>
                </a:xfrm>
              </p:grpSpPr>
              <p:sp>
                <p:nvSpPr>
                  <p:cNvPr id="232552" name="Line 104"/>
                  <p:cNvSpPr>
                    <a:spLocks noChangeShapeType="1"/>
                  </p:cNvSpPr>
                  <p:nvPr userDrawn="1"/>
                </p:nvSpPr>
                <p:spPr bwMode="hidden">
                  <a:xfrm flipH="1">
                    <a:off x="697" y="3855"/>
                    <a:ext cx="173" cy="187"/>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53" name="Freeform 105"/>
                  <p:cNvSpPr>
                    <a:spLocks/>
                  </p:cNvSpPr>
                  <p:nvPr userDrawn="1"/>
                </p:nvSpPr>
                <p:spPr bwMode="hidden">
                  <a:xfrm>
                    <a:off x="2" y="3218"/>
                    <a:ext cx="1006" cy="1102"/>
                  </a:xfrm>
                  <a:custGeom>
                    <a:avLst/>
                    <a:gdLst>
                      <a:gd name="T0" fmla="*/ 1006 w 1006"/>
                      <a:gd name="T1" fmla="*/ 1102 h 1102"/>
                      <a:gd name="T2" fmla="*/ 696 w 1006"/>
                      <a:gd name="T3" fmla="*/ 823 h 1102"/>
                      <a:gd name="T4" fmla="*/ 333 w 1006"/>
                      <a:gd name="T5" fmla="*/ 447 h 1102"/>
                      <a:gd name="T6" fmla="*/ 51 w 1006"/>
                      <a:gd name="T7" fmla="*/ 76 h 1102"/>
                      <a:gd name="T8" fmla="*/ 0 w 1006"/>
                      <a:gd name="T9" fmla="*/ 0 h 1102"/>
                    </a:gdLst>
                    <a:ahLst/>
                    <a:cxnLst>
                      <a:cxn ang="0">
                        <a:pos x="T0" y="T1"/>
                      </a:cxn>
                      <a:cxn ang="0">
                        <a:pos x="T2" y="T3"/>
                      </a:cxn>
                      <a:cxn ang="0">
                        <a:pos x="T4" y="T5"/>
                      </a:cxn>
                      <a:cxn ang="0">
                        <a:pos x="T6" y="T7"/>
                      </a:cxn>
                      <a:cxn ang="0">
                        <a:pos x="T8" y="T9"/>
                      </a:cxn>
                    </a:cxnLst>
                    <a:rect l="0" t="0" r="r" b="b"/>
                    <a:pathLst>
                      <a:path w="1006" h="1102">
                        <a:moveTo>
                          <a:pt x="1006" y="1102"/>
                        </a:moveTo>
                        <a:lnTo>
                          <a:pt x="696" y="823"/>
                        </a:lnTo>
                        <a:lnTo>
                          <a:pt x="333" y="447"/>
                        </a:lnTo>
                        <a:lnTo>
                          <a:pt x="51" y="76"/>
                        </a:lnTo>
                        <a:lnTo>
                          <a:pt x="0" y="0"/>
                        </a:lnTo>
                      </a:path>
                    </a:pathLst>
                  </a:custGeom>
                  <a:noFill/>
                  <a:ln w="19050" cmpd="sng">
                    <a:solidFill>
                      <a:schemeClr val="accent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54" name="Line 106"/>
                  <p:cNvSpPr>
                    <a:spLocks noChangeShapeType="1"/>
                  </p:cNvSpPr>
                  <p:nvPr userDrawn="1"/>
                </p:nvSpPr>
                <p:spPr bwMode="hidden">
                  <a:xfrm flipH="1">
                    <a:off x="1242" y="4231"/>
                    <a:ext cx="77" cy="88"/>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55" name="Line 107"/>
                  <p:cNvSpPr>
                    <a:spLocks noChangeShapeType="1"/>
                  </p:cNvSpPr>
                  <p:nvPr userDrawn="1"/>
                </p:nvSpPr>
                <p:spPr bwMode="hidden">
                  <a:xfrm flipH="1" flipV="1">
                    <a:off x="340" y="3668"/>
                    <a:ext cx="532" cy="185"/>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56" name="Line 108"/>
                  <p:cNvSpPr>
                    <a:spLocks noChangeShapeType="1"/>
                  </p:cNvSpPr>
                  <p:nvPr userDrawn="1"/>
                </p:nvSpPr>
                <p:spPr bwMode="hidden">
                  <a:xfrm flipH="1" flipV="1">
                    <a:off x="237" y="3101"/>
                    <a:ext cx="101" cy="567"/>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57" name="Line 109"/>
                  <p:cNvSpPr>
                    <a:spLocks noChangeShapeType="1"/>
                  </p:cNvSpPr>
                  <p:nvPr userDrawn="1"/>
                </p:nvSpPr>
                <p:spPr bwMode="hidden">
                  <a:xfrm flipH="1" flipV="1">
                    <a:off x="2" y="3009"/>
                    <a:ext cx="235" cy="92"/>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58" name="Line 110"/>
                  <p:cNvSpPr>
                    <a:spLocks noChangeShapeType="1"/>
                  </p:cNvSpPr>
                  <p:nvPr userDrawn="1"/>
                </p:nvSpPr>
                <p:spPr bwMode="hidden">
                  <a:xfrm flipV="1">
                    <a:off x="54" y="3101"/>
                    <a:ext cx="182" cy="194"/>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59" name="Line 111"/>
                  <p:cNvSpPr>
                    <a:spLocks noChangeShapeType="1"/>
                  </p:cNvSpPr>
                  <p:nvPr userDrawn="1"/>
                </p:nvSpPr>
                <p:spPr bwMode="hidden">
                  <a:xfrm flipH="1">
                    <a:off x="336" y="3476"/>
                    <a:ext cx="176" cy="192"/>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sp>
                <p:nvSpPr>
                  <p:cNvPr id="232560" name="Line 112"/>
                  <p:cNvSpPr>
                    <a:spLocks noChangeShapeType="1"/>
                  </p:cNvSpPr>
                  <p:nvPr userDrawn="1"/>
                </p:nvSpPr>
                <p:spPr bwMode="hidden">
                  <a:xfrm flipV="1">
                    <a:off x="3" y="2738"/>
                    <a:ext cx="14" cy="23"/>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en-US">
                      <a:cs typeface="+mn-cs"/>
                    </a:endParaRPr>
                  </a:p>
                </p:txBody>
              </p:sp>
            </p:grpSp>
          </p:grpSp>
        </p:grpSp>
        <p:grpSp>
          <p:nvGrpSpPr>
            <p:cNvPr id="1033" name="Group 113"/>
            <p:cNvGrpSpPr>
              <a:grpSpLocks/>
            </p:cNvGrpSpPr>
            <p:nvPr userDrawn="1"/>
          </p:nvGrpSpPr>
          <p:grpSpPr bwMode="auto">
            <a:xfrm>
              <a:off x="16" y="1326"/>
              <a:ext cx="3325" cy="2948"/>
              <a:chOff x="16" y="1326"/>
              <a:chExt cx="3325" cy="2948"/>
            </a:xfrm>
          </p:grpSpPr>
          <p:sp>
            <p:nvSpPr>
              <p:cNvPr id="1034" name="Freeform 114"/>
              <p:cNvSpPr>
                <a:spLocks/>
              </p:cNvSpPr>
              <p:nvPr/>
            </p:nvSpPr>
            <p:spPr bwMode="hidden">
              <a:xfrm>
                <a:off x="16" y="2656"/>
                <a:ext cx="1440" cy="1618"/>
              </a:xfrm>
              <a:custGeom>
                <a:avLst/>
                <a:gdLst>
                  <a:gd name="T0" fmla="*/ 879 w 1435"/>
                  <a:gd name="T1" fmla="*/ 1150 h 1618"/>
                  <a:gd name="T2" fmla="*/ 747 w 1435"/>
                  <a:gd name="T3" fmla="*/ 1019 h 1618"/>
                  <a:gd name="T4" fmla="*/ 614 w 1435"/>
                  <a:gd name="T5" fmla="*/ 875 h 1618"/>
                  <a:gd name="T6" fmla="*/ 494 w 1435"/>
                  <a:gd name="T7" fmla="*/ 737 h 1618"/>
                  <a:gd name="T8" fmla="*/ 379 w 1435"/>
                  <a:gd name="T9" fmla="*/ 593 h 1618"/>
                  <a:gd name="T10" fmla="*/ 277 w 1435"/>
                  <a:gd name="T11" fmla="*/ 443 h 1618"/>
                  <a:gd name="T12" fmla="*/ 175 w 1435"/>
                  <a:gd name="T13" fmla="*/ 299 h 1618"/>
                  <a:gd name="T14" fmla="*/ 84 w 1435"/>
                  <a:gd name="T15" fmla="*/ 149 h 1618"/>
                  <a:gd name="T16" fmla="*/ 0 w 1435"/>
                  <a:gd name="T17" fmla="*/ 0 h 1618"/>
                  <a:gd name="T18" fmla="*/ 0 w 1435"/>
                  <a:gd name="T19" fmla="*/ 11 h 1618"/>
                  <a:gd name="T20" fmla="*/ 84 w 1435"/>
                  <a:gd name="T21" fmla="*/ 155 h 1618"/>
                  <a:gd name="T22" fmla="*/ 175 w 1435"/>
                  <a:gd name="T23" fmla="*/ 305 h 1618"/>
                  <a:gd name="T24" fmla="*/ 271 w 1435"/>
                  <a:gd name="T25" fmla="*/ 449 h 1618"/>
                  <a:gd name="T26" fmla="*/ 379 w 1435"/>
                  <a:gd name="T27" fmla="*/ 593 h 1618"/>
                  <a:gd name="T28" fmla="*/ 494 w 1435"/>
                  <a:gd name="T29" fmla="*/ 737 h 1618"/>
                  <a:gd name="T30" fmla="*/ 614 w 1435"/>
                  <a:gd name="T31" fmla="*/ 881 h 1618"/>
                  <a:gd name="T32" fmla="*/ 741 w 1435"/>
                  <a:gd name="T33" fmla="*/ 1019 h 1618"/>
                  <a:gd name="T34" fmla="*/ 879 w 1435"/>
                  <a:gd name="T35" fmla="*/ 1150 h 1618"/>
                  <a:gd name="T36" fmla="*/ 1018 w 1435"/>
                  <a:gd name="T37" fmla="*/ 1276 h 1618"/>
                  <a:gd name="T38" fmla="*/ 1156 w 1435"/>
                  <a:gd name="T39" fmla="*/ 1396 h 1618"/>
                  <a:gd name="T40" fmla="*/ 1294 w 1435"/>
                  <a:gd name="T41" fmla="*/ 1510 h 1618"/>
                  <a:gd name="T42" fmla="*/ 1439 w 1435"/>
                  <a:gd name="T43" fmla="*/ 1618 h 1618"/>
                  <a:gd name="T44" fmla="*/ 1445 w 1435"/>
                  <a:gd name="T45" fmla="*/ 1618 h 1618"/>
                  <a:gd name="T46" fmla="*/ 1302 w 1435"/>
                  <a:gd name="T47" fmla="*/ 1510 h 1618"/>
                  <a:gd name="T48" fmla="*/ 1162 w 1435"/>
                  <a:gd name="T49" fmla="*/ 1396 h 1618"/>
                  <a:gd name="T50" fmla="*/ 1018 w 1435"/>
                  <a:gd name="T51" fmla="*/ 1276 h 1618"/>
                  <a:gd name="T52" fmla="*/ 879 w 1435"/>
                  <a:gd name="T53" fmla="*/ 1150 h 1618"/>
                  <a:gd name="T54" fmla="*/ 879 w 1435"/>
                  <a:gd name="T55" fmla="*/ 1150 h 1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435" h="1618">
                    <a:moveTo>
                      <a:pt x="873" y="1150"/>
                    </a:moveTo>
                    <a:lnTo>
                      <a:pt x="741" y="1019"/>
                    </a:lnTo>
                    <a:lnTo>
                      <a:pt x="610" y="875"/>
                    </a:lnTo>
                    <a:lnTo>
                      <a:pt x="490" y="737"/>
                    </a:lnTo>
                    <a:lnTo>
                      <a:pt x="377" y="593"/>
                    </a:lnTo>
                    <a:lnTo>
                      <a:pt x="275" y="443"/>
                    </a:lnTo>
                    <a:lnTo>
                      <a:pt x="173" y="299"/>
                    </a:lnTo>
                    <a:lnTo>
                      <a:pt x="84" y="149"/>
                    </a:lnTo>
                    <a:lnTo>
                      <a:pt x="0" y="0"/>
                    </a:lnTo>
                    <a:lnTo>
                      <a:pt x="0" y="11"/>
                    </a:lnTo>
                    <a:lnTo>
                      <a:pt x="84" y="155"/>
                    </a:lnTo>
                    <a:lnTo>
                      <a:pt x="173" y="305"/>
                    </a:lnTo>
                    <a:lnTo>
                      <a:pt x="269" y="449"/>
                    </a:lnTo>
                    <a:lnTo>
                      <a:pt x="377" y="593"/>
                    </a:lnTo>
                    <a:lnTo>
                      <a:pt x="490" y="737"/>
                    </a:lnTo>
                    <a:lnTo>
                      <a:pt x="610" y="881"/>
                    </a:lnTo>
                    <a:lnTo>
                      <a:pt x="735" y="1019"/>
                    </a:lnTo>
                    <a:lnTo>
                      <a:pt x="873" y="1150"/>
                    </a:lnTo>
                    <a:lnTo>
                      <a:pt x="1010" y="1276"/>
                    </a:lnTo>
                    <a:lnTo>
                      <a:pt x="1148" y="1396"/>
                    </a:lnTo>
                    <a:lnTo>
                      <a:pt x="1286" y="1510"/>
                    </a:lnTo>
                    <a:lnTo>
                      <a:pt x="1429" y="1618"/>
                    </a:lnTo>
                    <a:lnTo>
                      <a:pt x="1435" y="1618"/>
                    </a:lnTo>
                    <a:lnTo>
                      <a:pt x="1292" y="1510"/>
                    </a:lnTo>
                    <a:lnTo>
                      <a:pt x="1154" y="1396"/>
                    </a:lnTo>
                    <a:lnTo>
                      <a:pt x="1010" y="1276"/>
                    </a:lnTo>
                    <a:lnTo>
                      <a:pt x="873" y="115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5" name="Freeform 115"/>
              <p:cNvSpPr>
                <a:spLocks/>
              </p:cNvSpPr>
              <p:nvPr/>
            </p:nvSpPr>
            <p:spPr bwMode="hidden">
              <a:xfrm>
                <a:off x="16" y="2260"/>
                <a:ext cx="1673" cy="2014"/>
              </a:xfrm>
              <a:custGeom>
                <a:avLst/>
                <a:gdLst>
                  <a:gd name="T0" fmla="*/ 963 w 1668"/>
                  <a:gd name="T1" fmla="*/ 1463 h 2014"/>
                  <a:gd name="T2" fmla="*/ 793 w 1668"/>
                  <a:gd name="T3" fmla="*/ 1289 h 2014"/>
                  <a:gd name="T4" fmla="*/ 638 w 1668"/>
                  <a:gd name="T5" fmla="*/ 1115 h 2014"/>
                  <a:gd name="T6" fmla="*/ 492 w 1668"/>
                  <a:gd name="T7" fmla="*/ 929 h 2014"/>
                  <a:gd name="T8" fmla="*/ 367 w 1668"/>
                  <a:gd name="T9" fmla="*/ 743 h 2014"/>
                  <a:gd name="T10" fmla="*/ 253 w 1668"/>
                  <a:gd name="T11" fmla="*/ 557 h 2014"/>
                  <a:gd name="T12" fmla="*/ 149 w 1668"/>
                  <a:gd name="T13" fmla="*/ 372 h 2014"/>
                  <a:gd name="T14" fmla="*/ 66 w 1668"/>
                  <a:gd name="T15" fmla="*/ 186 h 2014"/>
                  <a:gd name="T16" fmla="*/ 0 w 1668"/>
                  <a:gd name="T17" fmla="*/ 0 h 2014"/>
                  <a:gd name="T18" fmla="*/ 0 w 1668"/>
                  <a:gd name="T19" fmla="*/ 12 h 2014"/>
                  <a:gd name="T20" fmla="*/ 66 w 1668"/>
                  <a:gd name="T21" fmla="*/ 198 h 2014"/>
                  <a:gd name="T22" fmla="*/ 149 w 1668"/>
                  <a:gd name="T23" fmla="*/ 384 h 2014"/>
                  <a:gd name="T24" fmla="*/ 253 w 1668"/>
                  <a:gd name="T25" fmla="*/ 569 h 2014"/>
                  <a:gd name="T26" fmla="*/ 367 w 1668"/>
                  <a:gd name="T27" fmla="*/ 755 h 2014"/>
                  <a:gd name="T28" fmla="*/ 492 w 1668"/>
                  <a:gd name="T29" fmla="*/ 935 h 2014"/>
                  <a:gd name="T30" fmla="*/ 638 w 1668"/>
                  <a:gd name="T31" fmla="*/ 1115 h 2014"/>
                  <a:gd name="T32" fmla="*/ 793 w 1668"/>
                  <a:gd name="T33" fmla="*/ 1295 h 2014"/>
                  <a:gd name="T34" fmla="*/ 963 w 1668"/>
                  <a:gd name="T35" fmla="*/ 1463 h 2014"/>
                  <a:gd name="T36" fmla="*/ 1136 w 1668"/>
                  <a:gd name="T37" fmla="*/ 1618 h 2014"/>
                  <a:gd name="T38" fmla="*/ 1311 w 1668"/>
                  <a:gd name="T39" fmla="*/ 1762 h 2014"/>
                  <a:gd name="T40" fmla="*/ 1491 w 1668"/>
                  <a:gd name="T41" fmla="*/ 1894 h 2014"/>
                  <a:gd name="T42" fmla="*/ 1672 w 1668"/>
                  <a:gd name="T43" fmla="*/ 2014 h 2014"/>
                  <a:gd name="T44" fmla="*/ 1678 w 1668"/>
                  <a:gd name="T45" fmla="*/ 2014 h 2014"/>
                  <a:gd name="T46" fmla="*/ 1491 w 1668"/>
                  <a:gd name="T47" fmla="*/ 1894 h 2014"/>
                  <a:gd name="T48" fmla="*/ 1311 w 1668"/>
                  <a:gd name="T49" fmla="*/ 1762 h 2014"/>
                  <a:gd name="T50" fmla="*/ 1136 w 1668"/>
                  <a:gd name="T51" fmla="*/ 1618 h 2014"/>
                  <a:gd name="T52" fmla="*/ 963 w 1668"/>
                  <a:gd name="T53" fmla="*/ 1463 h 2014"/>
                  <a:gd name="T54" fmla="*/ 963 w 1668"/>
                  <a:gd name="T55" fmla="*/ 1463 h 20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668" h="2014">
                    <a:moveTo>
                      <a:pt x="957" y="1463"/>
                    </a:moveTo>
                    <a:lnTo>
                      <a:pt x="789" y="1289"/>
                    </a:lnTo>
                    <a:lnTo>
                      <a:pt x="634" y="1115"/>
                    </a:lnTo>
                    <a:lnTo>
                      <a:pt x="490" y="929"/>
                    </a:lnTo>
                    <a:lnTo>
                      <a:pt x="365" y="743"/>
                    </a:lnTo>
                    <a:lnTo>
                      <a:pt x="251" y="557"/>
                    </a:lnTo>
                    <a:lnTo>
                      <a:pt x="149" y="372"/>
                    </a:lnTo>
                    <a:lnTo>
                      <a:pt x="66" y="186"/>
                    </a:lnTo>
                    <a:lnTo>
                      <a:pt x="0" y="0"/>
                    </a:lnTo>
                    <a:lnTo>
                      <a:pt x="0" y="12"/>
                    </a:lnTo>
                    <a:lnTo>
                      <a:pt x="66" y="198"/>
                    </a:lnTo>
                    <a:lnTo>
                      <a:pt x="149" y="384"/>
                    </a:lnTo>
                    <a:lnTo>
                      <a:pt x="251" y="569"/>
                    </a:lnTo>
                    <a:lnTo>
                      <a:pt x="365" y="755"/>
                    </a:lnTo>
                    <a:lnTo>
                      <a:pt x="490" y="935"/>
                    </a:lnTo>
                    <a:lnTo>
                      <a:pt x="634" y="1115"/>
                    </a:lnTo>
                    <a:lnTo>
                      <a:pt x="789" y="1295"/>
                    </a:lnTo>
                    <a:lnTo>
                      <a:pt x="957" y="1463"/>
                    </a:lnTo>
                    <a:lnTo>
                      <a:pt x="1130" y="1618"/>
                    </a:lnTo>
                    <a:lnTo>
                      <a:pt x="1303" y="1762"/>
                    </a:lnTo>
                    <a:lnTo>
                      <a:pt x="1483" y="1894"/>
                    </a:lnTo>
                    <a:lnTo>
                      <a:pt x="1662" y="2014"/>
                    </a:lnTo>
                    <a:lnTo>
                      <a:pt x="1668" y="2014"/>
                    </a:lnTo>
                    <a:lnTo>
                      <a:pt x="1483" y="1894"/>
                    </a:lnTo>
                    <a:lnTo>
                      <a:pt x="1303" y="1762"/>
                    </a:lnTo>
                    <a:lnTo>
                      <a:pt x="1130" y="1618"/>
                    </a:lnTo>
                    <a:lnTo>
                      <a:pt x="957" y="14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2564" name="Rectangle 116"/>
              <p:cNvSpPr>
                <a:spLocks noChangeArrowheads="1"/>
              </p:cNvSpPr>
              <p:nvPr/>
            </p:nvSpPr>
            <p:spPr bwMode="hidden">
              <a:xfrm rot="-2488720">
                <a:off x="1988" y="1919"/>
                <a:ext cx="1353" cy="17"/>
              </a:xfrm>
              <a:prstGeom prst="rect">
                <a:avLst/>
              </a:prstGeom>
              <a:solidFill>
                <a:schemeClr val="accent2"/>
              </a:soli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65" name="Rectangle 117"/>
              <p:cNvSpPr>
                <a:spLocks noChangeArrowheads="1"/>
              </p:cNvSpPr>
              <p:nvPr/>
            </p:nvSpPr>
            <p:spPr bwMode="hidden">
              <a:xfrm rot="-5087790">
                <a:off x="1964" y="2613"/>
                <a:ext cx="2217" cy="17"/>
              </a:xfrm>
              <a:prstGeom prst="rect">
                <a:avLst/>
              </a:prstGeom>
              <a:solidFill>
                <a:schemeClr val="accent2"/>
              </a:soli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66" name="Rectangle 118"/>
              <p:cNvSpPr>
                <a:spLocks noChangeArrowheads="1"/>
              </p:cNvSpPr>
              <p:nvPr/>
            </p:nvSpPr>
            <p:spPr bwMode="hidden">
              <a:xfrm rot="-3417299">
                <a:off x="1017" y="2696"/>
                <a:ext cx="2678" cy="17"/>
              </a:xfrm>
              <a:prstGeom prst="rect">
                <a:avLst/>
              </a:prstGeom>
              <a:solidFill>
                <a:schemeClr val="accent2"/>
              </a:soli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67" name="Rectangle 119"/>
              <p:cNvSpPr>
                <a:spLocks noChangeArrowheads="1"/>
              </p:cNvSpPr>
              <p:nvPr/>
            </p:nvSpPr>
            <p:spPr bwMode="hidden">
              <a:xfrm rot="-835848">
                <a:off x="688" y="1748"/>
                <a:ext cx="2390" cy="17"/>
              </a:xfrm>
              <a:prstGeom prst="rect">
                <a:avLst/>
              </a:prstGeom>
              <a:solidFill>
                <a:schemeClr val="accent2"/>
              </a:soli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grpSp>
            <p:nvGrpSpPr>
              <p:cNvPr id="1040" name="Group 120"/>
              <p:cNvGrpSpPr>
                <a:grpSpLocks noChangeAspect="1"/>
              </p:cNvGrpSpPr>
              <p:nvPr/>
            </p:nvGrpSpPr>
            <p:grpSpPr bwMode="auto">
              <a:xfrm>
                <a:off x="3046" y="1326"/>
                <a:ext cx="259" cy="299"/>
                <a:chOff x="3042" y="1265"/>
                <a:chExt cx="367" cy="424"/>
              </a:xfrm>
            </p:grpSpPr>
            <p:sp>
              <p:nvSpPr>
                <p:cNvPr id="232569" name="Oval 121"/>
                <p:cNvSpPr>
                  <a:spLocks noChangeAspect="1" noChangeArrowheads="1"/>
                </p:cNvSpPr>
                <p:nvPr userDrawn="1"/>
              </p:nvSpPr>
              <p:spPr bwMode="hidden">
                <a:xfrm rot="2828979">
                  <a:off x="2982" y="1467"/>
                  <a:ext cx="282" cy="162"/>
                </a:xfrm>
                <a:prstGeom prst="ellipse">
                  <a:avLst/>
                </a:prstGeom>
                <a:gradFill rotWithShape="0">
                  <a:gsLst>
                    <a:gs pos="0">
                      <a:schemeClr val="accent2"/>
                    </a:gs>
                    <a:gs pos="100000">
                      <a:schemeClr val="accent2">
                        <a:gamma/>
                        <a:tint val="84706"/>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cs typeface="+mn-cs"/>
                  </a:endParaRPr>
                </a:p>
              </p:txBody>
            </p:sp>
            <p:sp>
              <p:nvSpPr>
                <p:cNvPr id="232570" name="Freeform 122"/>
                <p:cNvSpPr>
                  <a:spLocks noChangeAspect="1"/>
                </p:cNvSpPr>
                <p:nvPr userDrawn="1"/>
              </p:nvSpPr>
              <p:spPr bwMode="hidden">
                <a:xfrm>
                  <a:off x="3070" y="1374"/>
                  <a:ext cx="227" cy="221"/>
                </a:xfrm>
                <a:custGeom>
                  <a:avLst/>
                  <a:gdLst>
                    <a:gd name="T0" fmla="*/ 227 w 227"/>
                    <a:gd name="T1" fmla="*/ 134 h 222"/>
                    <a:gd name="T2" fmla="*/ 203 w 227"/>
                    <a:gd name="T3" fmla="*/ 144 h 222"/>
                    <a:gd name="T4" fmla="*/ 179 w 227"/>
                    <a:gd name="T5" fmla="*/ 138 h 222"/>
                    <a:gd name="T6" fmla="*/ 149 w 227"/>
                    <a:gd name="T7" fmla="*/ 126 h 222"/>
                    <a:gd name="T8" fmla="*/ 126 w 227"/>
                    <a:gd name="T9" fmla="*/ 102 h 222"/>
                    <a:gd name="T10" fmla="*/ 102 w 227"/>
                    <a:gd name="T11" fmla="*/ 72 h 222"/>
                    <a:gd name="T12" fmla="*/ 84 w 227"/>
                    <a:gd name="T13" fmla="*/ 48 h 222"/>
                    <a:gd name="T14" fmla="*/ 78 w 227"/>
                    <a:gd name="T15" fmla="*/ 24 h 222"/>
                    <a:gd name="T16" fmla="*/ 84 w 227"/>
                    <a:gd name="T17" fmla="*/ 0 h 222"/>
                    <a:gd name="T18" fmla="*/ 84 w 227"/>
                    <a:gd name="T19" fmla="*/ 0 h 222"/>
                    <a:gd name="T20" fmla="*/ 78 w 227"/>
                    <a:gd name="T21" fmla="*/ 0 h 222"/>
                    <a:gd name="T22" fmla="*/ 18 w 227"/>
                    <a:gd name="T23" fmla="*/ 60 h 222"/>
                    <a:gd name="T24" fmla="*/ 0 w 227"/>
                    <a:gd name="T25" fmla="*/ 90 h 222"/>
                    <a:gd name="T26" fmla="*/ 0 w 227"/>
                    <a:gd name="T27" fmla="*/ 120 h 222"/>
                    <a:gd name="T28" fmla="*/ 12 w 227"/>
                    <a:gd name="T29" fmla="*/ 156 h 222"/>
                    <a:gd name="T30" fmla="*/ 36 w 227"/>
                    <a:gd name="T31" fmla="*/ 192 h 222"/>
                    <a:gd name="T32" fmla="*/ 66 w 227"/>
                    <a:gd name="T33" fmla="*/ 216 h 222"/>
                    <a:gd name="T34" fmla="*/ 96 w 227"/>
                    <a:gd name="T35" fmla="*/ 222 h 222"/>
                    <a:gd name="T36" fmla="*/ 126 w 227"/>
                    <a:gd name="T37" fmla="*/ 222 h 222"/>
                    <a:gd name="T38" fmla="*/ 155 w 227"/>
                    <a:gd name="T39" fmla="*/ 210 h 222"/>
                    <a:gd name="T40" fmla="*/ 227 w 227"/>
                    <a:gd name="T41" fmla="*/ 138 h 222"/>
                    <a:gd name="T42" fmla="*/ 227 w 227"/>
                    <a:gd name="T43" fmla="*/ 1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7" h="222">
                      <a:moveTo>
                        <a:pt x="227" y="134"/>
                      </a:moveTo>
                      <a:lnTo>
                        <a:pt x="203" y="144"/>
                      </a:lnTo>
                      <a:lnTo>
                        <a:pt x="179" y="138"/>
                      </a:lnTo>
                      <a:lnTo>
                        <a:pt x="149" y="126"/>
                      </a:lnTo>
                      <a:lnTo>
                        <a:pt x="126" y="102"/>
                      </a:lnTo>
                      <a:lnTo>
                        <a:pt x="102" y="72"/>
                      </a:lnTo>
                      <a:lnTo>
                        <a:pt x="84" y="48"/>
                      </a:lnTo>
                      <a:lnTo>
                        <a:pt x="78" y="24"/>
                      </a:lnTo>
                      <a:lnTo>
                        <a:pt x="84" y="0"/>
                      </a:lnTo>
                      <a:lnTo>
                        <a:pt x="84" y="0"/>
                      </a:lnTo>
                      <a:lnTo>
                        <a:pt x="78" y="0"/>
                      </a:lnTo>
                      <a:lnTo>
                        <a:pt x="18" y="60"/>
                      </a:lnTo>
                      <a:lnTo>
                        <a:pt x="0" y="90"/>
                      </a:lnTo>
                      <a:lnTo>
                        <a:pt x="0" y="120"/>
                      </a:lnTo>
                      <a:lnTo>
                        <a:pt x="12" y="156"/>
                      </a:lnTo>
                      <a:lnTo>
                        <a:pt x="36" y="192"/>
                      </a:lnTo>
                      <a:lnTo>
                        <a:pt x="66" y="216"/>
                      </a:lnTo>
                      <a:lnTo>
                        <a:pt x="96" y="222"/>
                      </a:lnTo>
                      <a:lnTo>
                        <a:pt x="126" y="222"/>
                      </a:lnTo>
                      <a:lnTo>
                        <a:pt x="155" y="210"/>
                      </a:lnTo>
                      <a:lnTo>
                        <a:pt x="227" y="138"/>
                      </a:lnTo>
                      <a:lnTo>
                        <a:pt x="227" y="134"/>
                      </a:lnTo>
                      <a:close/>
                    </a:path>
                  </a:pathLst>
                </a:custGeom>
                <a:gradFill rotWithShape="0">
                  <a:gsLst>
                    <a:gs pos="0">
                      <a:schemeClr val="accent2"/>
                    </a:gs>
                    <a:gs pos="100000">
                      <a:schemeClr val="accent2">
                        <a:gamma/>
                        <a:tint val="84706"/>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cs typeface="+mn-cs"/>
                  </a:endParaRPr>
                </a:p>
              </p:txBody>
            </p:sp>
            <p:sp>
              <p:nvSpPr>
                <p:cNvPr id="232571" name="Freeform 123"/>
                <p:cNvSpPr>
                  <a:spLocks noChangeAspect="1"/>
                </p:cNvSpPr>
                <p:nvPr userDrawn="1"/>
              </p:nvSpPr>
              <p:spPr bwMode="hidden">
                <a:xfrm>
                  <a:off x="3144" y="1366"/>
                  <a:ext cx="163" cy="156"/>
                </a:xfrm>
                <a:custGeom>
                  <a:avLst/>
                  <a:gdLst>
                    <a:gd name="T0" fmla="*/ 221 w 233"/>
                    <a:gd name="T1" fmla="*/ 216 h 234"/>
                    <a:gd name="T2" fmla="*/ 192 w 233"/>
                    <a:gd name="T3" fmla="*/ 234 h 234"/>
                    <a:gd name="T4" fmla="*/ 150 w 233"/>
                    <a:gd name="T5" fmla="*/ 234 h 234"/>
                    <a:gd name="T6" fmla="*/ 102 w 233"/>
                    <a:gd name="T7" fmla="*/ 210 h 234"/>
                    <a:gd name="T8" fmla="*/ 54 w 233"/>
                    <a:gd name="T9" fmla="*/ 174 h 234"/>
                    <a:gd name="T10" fmla="*/ 24 w 233"/>
                    <a:gd name="T11" fmla="*/ 132 h 234"/>
                    <a:gd name="T12" fmla="*/ 6 w 233"/>
                    <a:gd name="T13" fmla="*/ 84 h 234"/>
                    <a:gd name="T14" fmla="*/ 0 w 233"/>
                    <a:gd name="T15" fmla="*/ 42 h 234"/>
                    <a:gd name="T16" fmla="*/ 12 w 233"/>
                    <a:gd name="T17" fmla="*/ 12 h 234"/>
                    <a:gd name="T18" fmla="*/ 48 w 233"/>
                    <a:gd name="T19" fmla="*/ 0 h 234"/>
                    <a:gd name="T20" fmla="*/ 84 w 233"/>
                    <a:gd name="T21" fmla="*/ 0 h 234"/>
                    <a:gd name="T22" fmla="*/ 132 w 233"/>
                    <a:gd name="T23" fmla="*/ 18 h 234"/>
                    <a:gd name="T24" fmla="*/ 174 w 233"/>
                    <a:gd name="T25" fmla="*/ 54 h 234"/>
                    <a:gd name="T26" fmla="*/ 210 w 233"/>
                    <a:gd name="T27" fmla="*/ 102 h 234"/>
                    <a:gd name="T28" fmla="*/ 233 w 233"/>
                    <a:gd name="T29" fmla="*/ 144 h 234"/>
                    <a:gd name="T30" fmla="*/ 233 w 233"/>
                    <a:gd name="T31" fmla="*/ 186 h 234"/>
                    <a:gd name="T32" fmla="*/ 221 w 233"/>
                    <a:gd name="T33" fmla="*/ 216 h 234"/>
                    <a:gd name="T34" fmla="*/ 221 w 233"/>
                    <a:gd name="T35" fmla="*/ 21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cs typeface="+mn-cs"/>
                  </a:endParaRPr>
                </a:p>
              </p:txBody>
            </p:sp>
            <p:sp>
              <p:nvSpPr>
                <p:cNvPr id="232572" name="Freeform 124"/>
                <p:cNvSpPr>
                  <a:spLocks noChangeAspect="1"/>
                </p:cNvSpPr>
                <p:nvPr userDrawn="1"/>
              </p:nvSpPr>
              <p:spPr bwMode="hidden">
                <a:xfrm>
                  <a:off x="3202" y="1272"/>
                  <a:ext cx="203" cy="199"/>
                </a:xfrm>
                <a:custGeom>
                  <a:avLst/>
                  <a:gdLst>
                    <a:gd name="T0" fmla="*/ 179 w 203"/>
                    <a:gd name="T1" fmla="*/ 18 h 198"/>
                    <a:gd name="T2" fmla="*/ 197 w 203"/>
                    <a:gd name="T3" fmla="*/ 48 h 198"/>
                    <a:gd name="T4" fmla="*/ 203 w 203"/>
                    <a:gd name="T5" fmla="*/ 60 h 198"/>
                    <a:gd name="T6" fmla="*/ 197 w 203"/>
                    <a:gd name="T7" fmla="*/ 66 h 198"/>
                    <a:gd name="T8" fmla="*/ 65 w 203"/>
                    <a:gd name="T9" fmla="*/ 192 h 198"/>
                    <a:gd name="T10" fmla="*/ 59 w 203"/>
                    <a:gd name="T11" fmla="*/ 198 h 198"/>
                    <a:gd name="T12" fmla="*/ 47 w 203"/>
                    <a:gd name="T13" fmla="*/ 192 h 198"/>
                    <a:gd name="T14" fmla="*/ 17 w 203"/>
                    <a:gd name="T15" fmla="*/ 174 h 198"/>
                    <a:gd name="T16" fmla="*/ 0 w 203"/>
                    <a:gd name="T17" fmla="*/ 150 h 198"/>
                    <a:gd name="T18" fmla="*/ 0 w 203"/>
                    <a:gd name="T19" fmla="*/ 126 h 198"/>
                    <a:gd name="T20" fmla="*/ 131 w 203"/>
                    <a:gd name="T21" fmla="*/ 0 h 198"/>
                    <a:gd name="T22" fmla="*/ 155 w 203"/>
                    <a:gd name="T23" fmla="*/ 0 h 198"/>
                    <a:gd name="T24" fmla="*/ 179 w 203"/>
                    <a:gd name="T25" fmla="*/ 18 h 198"/>
                    <a:gd name="T26" fmla="*/ 179 w 203"/>
                    <a:gd name="T27" fmla="*/ 1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3" h="198">
                      <a:moveTo>
                        <a:pt x="179" y="18"/>
                      </a:moveTo>
                      <a:lnTo>
                        <a:pt x="197" y="48"/>
                      </a:lnTo>
                      <a:lnTo>
                        <a:pt x="203" y="60"/>
                      </a:lnTo>
                      <a:lnTo>
                        <a:pt x="197" y="66"/>
                      </a:lnTo>
                      <a:lnTo>
                        <a:pt x="65" y="192"/>
                      </a:lnTo>
                      <a:lnTo>
                        <a:pt x="59" y="198"/>
                      </a:lnTo>
                      <a:lnTo>
                        <a:pt x="47" y="192"/>
                      </a:lnTo>
                      <a:lnTo>
                        <a:pt x="17" y="174"/>
                      </a:lnTo>
                      <a:lnTo>
                        <a:pt x="0" y="150"/>
                      </a:lnTo>
                      <a:lnTo>
                        <a:pt x="0" y="126"/>
                      </a:lnTo>
                      <a:lnTo>
                        <a:pt x="131" y="0"/>
                      </a:lnTo>
                      <a:lnTo>
                        <a:pt x="155" y="0"/>
                      </a:lnTo>
                      <a:lnTo>
                        <a:pt x="179" y="18"/>
                      </a:lnTo>
                      <a:lnTo>
                        <a:pt x="179" y="18"/>
                      </a:lnTo>
                      <a:close/>
                    </a:path>
                  </a:pathLst>
                </a:custGeom>
                <a:gradFill rotWithShape="0">
                  <a:gsLst>
                    <a:gs pos="0">
                      <a:schemeClr val="accent2"/>
                    </a:gs>
                    <a:gs pos="100000">
                      <a:schemeClr val="accent2">
                        <a:gamma/>
                        <a:tint val="84706"/>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cs typeface="+mn-cs"/>
                  </a:endParaRPr>
                </a:p>
              </p:txBody>
            </p:sp>
            <p:sp>
              <p:nvSpPr>
                <p:cNvPr id="232573" name="Freeform 125"/>
                <p:cNvSpPr>
                  <a:spLocks noChangeAspect="1"/>
                </p:cNvSpPr>
                <p:nvPr userDrawn="1"/>
              </p:nvSpPr>
              <p:spPr bwMode="hidden">
                <a:xfrm>
                  <a:off x="3330" y="1265"/>
                  <a:ext cx="79" cy="74"/>
                </a:xfrm>
                <a:custGeom>
                  <a:avLst/>
                  <a:gdLst>
                    <a:gd name="T0" fmla="*/ 221 w 233"/>
                    <a:gd name="T1" fmla="*/ 216 h 234"/>
                    <a:gd name="T2" fmla="*/ 192 w 233"/>
                    <a:gd name="T3" fmla="*/ 234 h 234"/>
                    <a:gd name="T4" fmla="*/ 150 w 233"/>
                    <a:gd name="T5" fmla="*/ 234 h 234"/>
                    <a:gd name="T6" fmla="*/ 102 w 233"/>
                    <a:gd name="T7" fmla="*/ 210 h 234"/>
                    <a:gd name="T8" fmla="*/ 54 w 233"/>
                    <a:gd name="T9" fmla="*/ 174 h 234"/>
                    <a:gd name="T10" fmla="*/ 24 w 233"/>
                    <a:gd name="T11" fmla="*/ 132 h 234"/>
                    <a:gd name="T12" fmla="*/ 6 w 233"/>
                    <a:gd name="T13" fmla="*/ 84 h 234"/>
                    <a:gd name="T14" fmla="*/ 0 w 233"/>
                    <a:gd name="T15" fmla="*/ 42 h 234"/>
                    <a:gd name="T16" fmla="*/ 12 w 233"/>
                    <a:gd name="T17" fmla="*/ 12 h 234"/>
                    <a:gd name="T18" fmla="*/ 48 w 233"/>
                    <a:gd name="T19" fmla="*/ 0 h 234"/>
                    <a:gd name="T20" fmla="*/ 84 w 233"/>
                    <a:gd name="T21" fmla="*/ 0 h 234"/>
                    <a:gd name="T22" fmla="*/ 132 w 233"/>
                    <a:gd name="T23" fmla="*/ 18 h 234"/>
                    <a:gd name="T24" fmla="*/ 174 w 233"/>
                    <a:gd name="T25" fmla="*/ 54 h 234"/>
                    <a:gd name="T26" fmla="*/ 210 w 233"/>
                    <a:gd name="T27" fmla="*/ 102 h 234"/>
                    <a:gd name="T28" fmla="*/ 233 w 233"/>
                    <a:gd name="T29" fmla="*/ 144 h 234"/>
                    <a:gd name="T30" fmla="*/ 233 w 233"/>
                    <a:gd name="T31" fmla="*/ 186 h 234"/>
                    <a:gd name="T32" fmla="*/ 221 w 233"/>
                    <a:gd name="T33" fmla="*/ 216 h 234"/>
                    <a:gd name="T34" fmla="*/ 221 w 233"/>
                    <a:gd name="T35" fmla="*/ 216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3" h="234">
                      <a:moveTo>
                        <a:pt x="221" y="216"/>
                      </a:moveTo>
                      <a:lnTo>
                        <a:pt x="192" y="234"/>
                      </a:lnTo>
                      <a:lnTo>
                        <a:pt x="150" y="234"/>
                      </a:lnTo>
                      <a:lnTo>
                        <a:pt x="102" y="210"/>
                      </a:lnTo>
                      <a:lnTo>
                        <a:pt x="54" y="174"/>
                      </a:lnTo>
                      <a:lnTo>
                        <a:pt x="24" y="132"/>
                      </a:lnTo>
                      <a:lnTo>
                        <a:pt x="6" y="84"/>
                      </a:lnTo>
                      <a:lnTo>
                        <a:pt x="0" y="42"/>
                      </a:lnTo>
                      <a:lnTo>
                        <a:pt x="12" y="12"/>
                      </a:lnTo>
                      <a:lnTo>
                        <a:pt x="48" y="0"/>
                      </a:lnTo>
                      <a:lnTo>
                        <a:pt x="84" y="0"/>
                      </a:lnTo>
                      <a:lnTo>
                        <a:pt x="132" y="18"/>
                      </a:lnTo>
                      <a:lnTo>
                        <a:pt x="174" y="54"/>
                      </a:lnTo>
                      <a:lnTo>
                        <a:pt x="210" y="102"/>
                      </a:lnTo>
                      <a:lnTo>
                        <a:pt x="233" y="144"/>
                      </a:lnTo>
                      <a:lnTo>
                        <a:pt x="233" y="186"/>
                      </a:lnTo>
                      <a:lnTo>
                        <a:pt x="221" y="216"/>
                      </a:lnTo>
                      <a:lnTo>
                        <a:pt x="221" y="216"/>
                      </a:lnTo>
                      <a:close/>
                    </a:path>
                  </a:pathLst>
                </a:custGeom>
                <a:gradFill rotWithShape="0">
                  <a:gsLst>
                    <a:gs pos="0">
                      <a:schemeClr val="accent2"/>
                    </a:gs>
                    <a:gs pos="100000">
                      <a:schemeClr val="accent2">
                        <a:gamma/>
                        <a:tint val="84706"/>
                        <a:invGamma/>
                      </a:schemeClr>
                    </a:gs>
                  </a:gsLst>
                  <a:lin ang="540000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cs typeface="+mn-cs"/>
                  </a:endParaRPr>
                </a:p>
              </p:txBody>
            </p:sp>
          </p:grpSp>
        </p:grpSp>
      </p:grpSp>
      <p:sp>
        <p:nvSpPr>
          <p:cNvPr id="232574" name="Rectangle 126"/>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FFFFFF"/>
                  </a:outerShdw>
                </a:effectLst>
                <a:cs typeface="+mn-cs"/>
              </a:defRPr>
            </a:lvl1pPr>
          </a:lstStyle>
          <a:p>
            <a:pPr>
              <a:defRPr/>
            </a:pPr>
            <a:endParaRPr lang="ru-RU"/>
          </a:p>
        </p:txBody>
      </p:sp>
      <p:sp>
        <p:nvSpPr>
          <p:cNvPr id="232575" name="Rectangle 127"/>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FFFFFF"/>
                  </a:outerShdw>
                </a:effectLst>
                <a:cs typeface="+mn-cs"/>
              </a:defRPr>
            </a:lvl1pPr>
          </a:lstStyle>
          <a:p>
            <a:pPr>
              <a:defRPr/>
            </a:pPr>
            <a:endParaRPr lang="ru-RU"/>
          </a:p>
        </p:txBody>
      </p:sp>
      <p:sp>
        <p:nvSpPr>
          <p:cNvPr id="232576" name="Rectangle 128"/>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FFFFFF"/>
                  </a:outerShdw>
                </a:effectLst>
                <a:cs typeface="+mn-cs"/>
              </a:defRPr>
            </a:lvl1pPr>
          </a:lstStyle>
          <a:p>
            <a:pPr>
              <a:defRPr/>
            </a:pPr>
            <a:fld id="{6A4C6C10-3C8F-734A-B3A8-FFDD702DFA4E}" type="slidenum">
              <a:rPr lang="ru-RU"/>
              <a:pPr>
                <a:defRPr/>
              </a:pPr>
              <a:t>‹#›</a:t>
            </a:fld>
            <a:endParaRPr lang="ru-RU"/>
          </a:p>
        </p:txBody>
      </p:sp>
      <p:sp>
        <p:nvSpPr>
          <p:cNvPr id="232577" name="Rectangle 129"/>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232578" name="Rectangle 130"/>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Tree>
  </p:cSld>
  <p:clrMap bg1="lt1" tx1="dk1" bg2="lt2" tx2="dk2" accent1="accent1" accent2="accent2" accent3="accent3" accent4="accent4" accent5="accent5" accent6="accent6" hlink="hlink" folHlink="folHlink"/>
  <p:sldLayoutIdLst>
    <p:sldLayoutId id="2147483857"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ＭＳ Ｐゴシック" charset="0"/>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ea typeface="ＭＳ Ｐゴシック" charset="0"/>
        </a:defRPr>
      </a:lvl9pPr>
    </p:titleStyle>
    <p:bodyStyle>
      <a:lvl1pPr marL="342900" indent="-342900" algn="l" rtl="0" eaLnBrk="0" fontAlgn="base" hangingPunct="0">
        <a:spcBef>
          <a:spcPct val="20000"/>
        </a:spcBef>
        <a:spcAft>
          <a:spcPct val="0"/>
        </a:spcAft>
        <a:buClr>
          <a:schemeClr val="tx2"/>
        </a:buClr>
        <a:buSzPct val="60000"/>
        <a:buFont typeface="Wingdings" charset="0"/>
        <a:buChar char="u"/>
        <a:defRPr sz="3200">
          <a:solidFill>
            <a:schemeClr val="tx1"/>
          </a:solidFill>
          <a:effectLst>
            <a:outerShdw blurRad="38100" dist="38100" dir="2700000" algn="tl">
              <a:srgbClr val="FFFFFF"/>
            </a:outerShdw>
          </a:effectLst>
          <a:latin typeface="+mn-lt"/>
          <a:ea typeface="+mn-ea"/>
          <a:cs typeface="ＭＳ Ｐゴシック" charset="0"/>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FFFFFF"/>
            </a:outerShdw>
          </a:effectLst>
          <a:latin typeface="+mn-lt"/>
          <a:ea typeface="+mn-ea"/>
        </a:defRPr>
      </a:lvl2pPr>
      <a:lvl3pPr marL="1143000" indent="-228600" algn="l" rtl="0" eaLnBrk="0" fontAlgn="base" hangingPunct="0">
        <a:spcBef>
          <a:spcPct val="20000"/>
        </a:spcBef>
        <a:spcAft>
          <a:spcPct val="0"/>
        </a:spcAft>
        <a:buClr>
          <a:schemeClr val="hlink"/>
        </a:buClr>
        <a:buSzPct val="60000"/>
        <a:buFont typeface="Wingdings" charset="0"/>
        <a:buChar char="u"/>
        <a:defRPr sz="2400">
          <a:solidFill>
            <a:schemeClr val="tx1"/>
          </a:solidFill>
          <a:effectLst>
            <a:outerShdw blurRad="38100" dist="38100" dir="2700000" algn="tl">
              <a:srgbClr val="FFFFFF"/>
            </a:outerShdw>
          </a:effectLst>
          <a:latin typeface="+mn-lt"/>
          <a:ea typeface="+mn-ea"/>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FFFFFF"/>
            </a:outerShdw>
          </a:effectLst>
          <a:latin typeface="+mn-lt"/>
          <a:ea typeface="+mn-ea"/>
        </a:defRPr>
      </a:lvl4pPr>
      <a:lvl5pPr marL="2057400" indent="-228600" algn="l" rtl="0" eaLnBrk="0" fontAlgn="base" hangingPunct="0">
        <a:spcBef>
          <a:spcPct val="20000"/>
        </a:spcBef>
        <a:spcAft>
          <a:spcPct val="0"/>
        </a:spcAft>
        <a:buClr>
          <a:schemeClr val="folHlink"/>
        </a:buClr>
        <a:buSzPct val="60000"/>
        <a:buFont typeface="Wingdings" charset="0"/>
        <a:buChar char="u"/>
        <a:defRPr sz="2000">
          <a:solidFill>
            <a:schemeClr val="tx1"/>
          </a:solidFill>
          <a:effectLst>
            <a:outerShdw blurRad="38100" dist="38100" dir="2700000" algn="tl">
              <a:srgbClr val="FFFFFF"/>
            </a:outerShdw>
          </a:effectLst>
          <a:latin typeface="+mn-lt"/>
          <a:ea typeface="+mn-ea"/>
        </a:defRPr>
      </a:lvl5pPr>
      <a:lvl6pPr marL="2514600" indent="-228600" algn="l" rtl="0" fontAlgn="base">
        <a:spcBef>
          <a:spcPct val="20000"/>
        </a:spcBef>
        <a:spcAft>
          <a:spcPct val="0"/>
        </a:spcAft>
        <a:buClr>
          <a:schemeClr val="folHlink"/>
        </a:buClr>
        <a:buSzPct val="60000"/>
        <a:buFont typeface="Wingdings" charset="0"/>
        <a:buChar char="u"/>
        <a:defRPr sz="2000">
          <a:solidFill>
            <a:schemeClr val="tx1"/>
          </a:solidFill>
          <a:effectLst>
            <a:outerShdw blurRad="38100" dist="38100" dir="2700000" algn="tl">
              <a:srgbClr val="FFFFFF"/>
            </a:outerShdw>
          </a:effectLst>
          <a:latin typeface="+mn-lt"/>
          <a:ea typeface="+mn-ea"/>
        </a:defRPr>
      </a:lvl6pPr>
      <a:lvl7pPr marL="2971800" indent="-228600" algn="l" rtl="0" fontAlgn="base">
        <a:spcBef>
          <a:spcPct val="20000"/>
        </a:spcBef>
        <a:spcAft>
          <a:spcPct val="0"/>
        </a:spcAft>
        <a:buClr>
          <a:schemeClr val="folHlink"/>
        </a:buClr>
        <a:buSzPct val="60000"/>
        <a:buFont typeface="Wingdings" charset="0"/>
        <a:buChar char="u"/>
        <a:defRPr sz="2000">
          <a:solidFill>
            <a:schemeClr val="tx1"/>
          </a:solidFill>
          <a:effectLst>
            <a:outerShdw blurRad="38100" dist="38100" dir="2700000" algn="tl">
              <a:srgbClr val="FFFFFF"/>
            </a:outerShdw>
          </a:effectLst>
          <a:latin typeface="+mn-lt"/>
          <a:ea typeface="+mn-ea"/>
        </a:defRPr>
      </a:lvl7pPr>
      <a:lvl8pPr marL="3429000" indent="-228600" algn="l" rtl="0" fontAlgn="base">
        <a:spcBef>
          <a:spcPct val="20000"/>
        </a:spcBef>
        <a:spcAft>
          <a:spcPct val="0"/>
        </a:spcAft>
        <a:buClr>
          <a:schemeClr val="folHlink"/>
        </a:buClr>
        <a:buSzPct val="60000"/>
        <a:buFont typeface="Wingdings" charset="0"/>
        <a:buChar char="u"/>
        <a:defRPr sz="2000">
          <a:solidFill>
            <a:schemeClr val="tx1"/>
          </a:solidFill>
          <a:effectLst>
            <a:outerShdw blurRad="38100" dist="38100" dir="2700000" algn="tl">
              <a:srgbClr val="FFFFFF"/>
            </a:outerShdw>
          </a:effectLst>
          <a:latin typeface="+mn-lt"/>
          <a:ea typeface="+mn-ea"/>
        </a:defRPr>
      </a:lvl8pPr>
      <a:lvl9pPr marL="3886200" indent="-228600" algn="l" rtl="0" fontAlgn="base">
        <a:spcBef>
          <a:spcPct val="20000"/>
        </a:spcBef>
        <a:spcAft>
          <a:spcPct val="0"/>
        </a:spcAft>
        <a:buClr>
          <a:schemeClr val="folHlink"/>
        </a:buClr>
        <a:buSzPct val="60000"/>
        <a:buFont typeface="Wingdings" charset="0"/>
        <a:buChar char="u"/>
        <a:defRPr sz="2000">
          <a:solidFill>
            <a:schemeClr val="tx1"/>
          </a:solidFill>
          <a:effectLst>
            <a:outerShdw blurRad="38100" dist="38100" dir="2700000" algn="tl">
              <a:srgbClr val="FFFFFF"/>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24.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34.w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wmf"/><Relationship Id="rId3" Type="http://schemas.openxmlformats.org/officeDocument/2006/relationships/image" Target="../media/image36.w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1" Type="http://schemas.openxmlformats.org/officeDocument/2006/relationships/image" Target="../media/image11.emf"/><Relationship Id="rId12" Type="http://schemas.openxmlformats.org/officeDocument/2006/relationships/image" Target="../media/image12.emf"/><Relationship Id="rId13" Type="http://schemas.openxmlformats.org/officeDocument/2006/relationships/image" Target="../media/image13.emf"/><Relationship Id="rId14" Type="http://schemas.openxmlformats.org/officeDocument/2006/relationships/image" Target="../media/image14.emf"/><Relationship Id="rId1" Type="http://schemas.openxmlformats.org/officeDocument/2006/relationships/slideLayout" Target="../slideLayouts/slideLayout2.xml"/><Relationship Id="rId2" Type="http://schemas.openxmlformats.org/officeDocument/2006/relationships/image" Target="../media/image2.emf"/><Relationship Id="rId3" Type="http://schemas.openxmlformats.org/officeDocument/2006/relationships/image" Target="../media/image3.emf"/><Relationship Id="rId4" Type="http://schemas.openxmlformats.org/officeDocument/2006/relationships/image" Target="../media/image4.emf"/><Relationship Id="rId5" Type="http://schemas.openxmlformats.org/officeDocument/2006/relationships/image" Target="../media/image5.emf"/><Relationship Id="rId6" Type="http://schemas.openxmlformats.org/officeDocument/2006/relationships/image" Target="../media/image6.emf"/><Relationship Id="rId7" Type="http://schemas.openxmlformats.org/officeDocument/2006/relationships/image" Target="../media/image7.emf"/><Relationship Id="rId8" Type="http://schemas.openxmlformats.org/officeDocument/2006/relationships/image" Target="../media/image8.emf"/><Relationship Id="rId9" Type="http://schemas.openxmlformats.org/officeDocument/2006/relationships/image" Target="../media/image9.emf"/><Relationship Id="rId10" Type="http://schemas.openxmlformats.org/officeDocument/2006/relationships/image" Target="../media/image10.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w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w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w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w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 Id="rId3" Type="http://schemas.openxmlformats.org/officeDocument/2006/relationships/image" Target="../media/image4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45.w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wmf"/><Relationship Id="rId3" Type="http://schemas.openxmlformats.org/officeDocument/2006/relationships/image" Target="../media/image47.w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8.w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w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51.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52.w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5.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wmf"/><Relationship Id="rId3" Type="http://schemas.openxmlformats.org/officeDocument/2006/relationships/image" Target="../media/image17.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6" name="Rectangle 4"/>
          <p:cNvSpPr>
            <a:spLocks noGrp="1" noChangeArrowheads="1"/>
          </p:cNvSpPr>
          <p:nvPr>
            <p:ph type="ctrTitle"/>
          </p:nvPr>
        </p:nvSpPr>
        <p:spPr/>
        <p:txBody>
          <a:bodyPr/>
          <a:lstStyle/>
          <a:p>
            <a:pPr eaLnBrk="1" hangingPunct="1">
              <a:defRPr/>
            </a:pPr>
            <a:r>
              <a:rPr lang="ru-RU" smtClean="0">
                <a:cs typeface="+mj-cs"/>
              </a:rPr>
              <a:t>ДИАГРАММЫ КЛАССОВ</a:t>
            </a:r>
          </a:p>
        </p:txBody>
      </p:sp>
      <p:sp>
        <p:nvSpPr>
          <p:cNvPr id="274437" name="Rectangle 5"/>
          <p:cNvSpPr>
            <a:spLocks noGrp="1" noChangeArrowheads="1"/>
          </p:cNvSpPr>
          <p:nvPr>
            <p:ph type="subTitle" idx="1"/>
          </p:nvPr>
        </p:nvSpPr>
        <p:spPr/>
        <p:txBody>
          <a:bodyPr/>
          <a:lstStyle/>
          <a:p>
            <a:pPr eaLnBrk="1" hangingPunct="1">
              <a:defRPr/>
            </a:pPr>
            <a:r>
              <a:rPr lang="en-US" smtClean="0">
                <a:cs typeface="+mn-cs"/>
              </a:rPr>
              <a:t>CLASS DIAGRAM</a:t>
            </a:r>
            <a:endParaRPr lang="ru-RU" smtClean="0">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398588" y="641350"/>
            <a:ext cx="6240462" cy="420688"/>
          </a:xfrm>
        </p:spPr>
        <p:txBody>
          <a:bodyPr/>
          <a:lstStyle/>
          <a:p>
            <a:pPr eaLnBrk="1" hangingPunct="1">
              <a:defRPr/>
            </a:pPr>
            <a:r>
              <a:rPr lang="ru-RU" smtClean="0">
                <a:latin typeface="Arial Narrow" charset="0"/>
                <a:cs typeface="+mj-cs"/>
              </a:rPr>
              <a:t>Разновидности классов</a:t>
            </a:r>
          </a:p>
        </p:txBody>
      </p:sp>
      <p:sp>
        <p:nvSpPr>
          <p:cNvPr id="10243" name="Rectangle 3"/>
          <p:cNvSpPr>
            <a:spLocks noGrp="1" noChangeArrowheads="1"/>
          </p:cNvSpPr>
          <p:nvPr>
            <p:ph type="body" idx="1"/>
          </p:nvPr>
        </p:nvSpPr>
        <p:spPr>
          <a:xfrm>
            <a:off x="323850" y="1384300"/>
            <a:ext cx="8643938" cy="5357068"/>
          </a:xfrm>
        </p:spPr>
        <p:txBody>
          <a:bodyPr/>
          <a:lstStyle/>
          <a:p>
            <a:pPr eaLnBrk="1" hangingPunct="1">
              <a:defRPr/>
            </a:pPr>
            <a:r>
              <a:rPr lang="ru-RU" sz="2400" b="1" i="1" dirty="0" smtClean="0">
                <a:solidFill>
                  <a:srgbClr val="0000FF"/>
                </a:solidFill>
                <a:latin typeface="Arial Narrow" charset="0"/>
                <a:cs typeface="+mn-cs"/>
              </a:rPr>
              <a:t>Абстрактный</a:t>
            </a:r>
            <a:r>
              <a:rPr lang="ru-RU" sz="2400" i="1" dirty="0" smtClean="0">
                <a:latin typeface="Arial Narrow" charset="0"/>
                <a:cs typeface="+mn-cs"/>
              </a:rPr>
              <a:t> </a:t>
            </a:r>
            <a:r>
              <a:rPr lang="ru-RU" sz="2400" dirty="0" smtClean="0">
                <a:latin typeface="Arial Narrow" charset="0"/>
                <a:cs typeface="+mn-cs"/>
              </a:rPr>
              <a:t>(</a:t>
            </a:r>
            <a:r>
              <a:rPr lang="ru-RU" sz="2400" dirty="0" err="1" smtClean="0">
                <a:latin typeface="Arial Narrow" charset="0"/>
                <a:cs typeface="+mn-cs"/>
              </a:rPr>
              <a:t>abstract</a:t>
            </a:r>
            <a:r>
              <a:rPr lang="ru-RU" sz="2400" dirty="0" smtClean="0">
                <a:latin typeface="Arial Narrow" charset="0"/>
                <a:cs typeface="+mn-cs"/>
              </a:rPr>
              <a:t>) класс не имеет экземпляров или объектов, для обозначения его имени используется наклонный шрифт (</a:t>
            </a:r>
            <a:r>
              <a:rPr lang="ru-RU" sz="2400" i="1" dirty="0" smtClean="0">
                <a:latin typeface="Arial Narrow" charset="0"/>
                <a:cs typeface="+mn-cs"/>
              </a:rPr>
              <a:t>курсив</a:t>
            </a:r>
            <a:r>
              <a:rPr lang="ru-RU" sz="2400" dirty="0" smtClean="0">
                <a:latin typeface="Arial Narrow" charset="0"/>
                <a:cs typeface="+mn-cs"/>
              </a:rPr>
              <a:t>)</a:t>
            </a:r>
          </a:p>
          <a:p>
            <a:pPr eaLnBrk="1" hangingPunct="1">
              <a:defRPr/>
            </a:pPr>
            <a:r>
              <a:rPr lang="ru-RU" sz="2400" b="1" i="1" dirty="0" smtClean="0">
                <a:solidFill>
                  <a:srgbClr val="0000FF"/>
                </a:solidFill>
                <a:latin typeface="Arial Narrow" charset="0"/>
                <a:cs typeface="+mn-cs"/>
              </a:rPr>
              <a:t>Активный класс </a:t>
            </a:r>
            <a:r>
              <a:rPr lang="ru-RU" sz="2400" i="1" dirty="0" smtClean="0">
                <a:latin typeface="Arial Narrow" charset="0"/>
                <a:cs typeface="+mn-cs"/>
              </a:rPr>
              <a:t>(</a:t>
            </a:r>
            <a:r>
              <a:rPr lang="en-US" sz="2400" i="1" dirty="0" smtClean="0">
                <a:latin typeface="Arial Narrow" charset="0"/>
                <a:cs typeface="+mn-cs"/>
              </a:rPr>
              <a:t>active</a:t>
            </a:r>
            <a:r>
              <a:rPr lang="ru-RU" sz="2400" i="1" dirty="0" smtClean="0">
                <a:latin typeface="Arial Narrow" charset="0"/>
                <a:cs typeface="+mn-cs"/>
              </a:rPr>
              <a:t> </a:t>
            </a:r>
            <a:r>
              <a:rPr lang="ru-RU" sz="2400" i="1" dirty="0" err="1" smtClean="0">
                <a:latin typeface="Arial Narrow" charset="0"/>
                <a:cs typeface="+mn-cs"/>
              </a:rPr>
              <a:t>class</a:t>
            </a:r>
            <a:r>
              <a:rPr lang="ru-RU" sz="2400" i="1" dirty="0" smtClean="0">
                <a:latin typeface="Arial Narrow" charset="0"/>
                <a:cs typeface="+mn-cs"/>
              </a:rPr>
              <a:t>)</a:t>
            </a:r>
            <a:r>
              <a:rPr lang="ru-RU" sz="2400" dirty="0" smtClean="0">
                <a:latin typeface="Arial Narrow" charset="0"/>
                <a:cs typeface="+mn-cs"/>
              </a:rPr>
              <a:t> – класс, каждый экземпляр которого имеет свою собственную нить управления</a:t>
            </a:r>
            <a:endParaRPr lang="ru-RU" sz="2400" i="1" dirty="0" smtClean="0">
              <a:latin typeface="Arial Narrow" charset="0"/>
              <a:cs typeface="+mn-cs"/>
            </a:endParaRPr>
          </a:p>
          <a:p>
            <a:pPr eaLnBrk="1" hangingPunct="1">
              <a:defRPr/>
            </a:pPr>
            <a:r>
              <a:rPr lang="ru-RU" sz="2400" b="1" i="1" dirty="0" smtClean="0">
                <a:solidFill>
                  <a:srgbClr val="0000FF"/>
                </a:solidFill>
                <a:latin typeface="Arial Narrow" charset="0"/>
                <a:cs typeface="+mn-cs"/>
              </a:rPr>
              <a:t>Пассивный класс </a:t>
            </a:r>
            <a:r>
              <a:rPr lang="ru-RU" sz="2400" i="1" dirty="0" smtClean="0">
                <a:latin typeface="Arial Narrow" charset="0"/>
                <a:cs typeface="+mn-cs"/>
              </a:rPr>
              <a:t>(</a:t>
            </a:r>
            <a:r>
              <a:rPr lang="ru-RU" sz="2400" i="1" dirty="0" err="1" smtClean="0">
                <a:latin typeface="Arial Narrow" charset="0"/>
                <a:cs typeface="+mn-cs"/>
              </a:rPr>
              <a:t>passive</a:t>
            </a:r>
            <a:r>
              <a:rPr lang="ru-RU" sz="2400" i="1" dirty="0" smtClean="0">
                <a:latin typeface="Arial Narrow" charset="0"/>
                <a:cs typeface="+mn-cs"/>
              </a:rPr>
              <a:t> </a:t>
            </a:r>
            <a:r>
              <a:rPr lang="ru-RU" sz="2400" i="1" dirty="0" err="1" smtClean="0">
                <a:latin typeface="Arial Narrow" charset="0"/>
                <a:cs typeface="+mn-cs"/>
              </a:rPr>
              <a:t>class</a:t>
            </a:r>
            <a:r>
              <a:rPr lang="ru-RU" sz="2400" i="1" dirty="0" smtClean="0">
                <a:latin typeface="Arial Narrow" charset="0"/>
                <a:cs typeface="+mn-cs"/>
              </a:rPr>
              <a:t>)</a:t>
            </a:r>
            <a:r>
              <a:rPr lang="ru-RU" sz="2400" dirty="0" smtClean="0">
                <a:latin typeface="Arial Narrow" charset="0"/>
                <a:cs typeface="+mn-cs"/>
              </a:rPr>
              <a:t> – класс, каждый экземпляр которого выполняется в контексте некоторого другого объекта</a:t>
            </a:r>
          </a:p>
          <a:p>
            <a:pPr eaLnBrk="1" hangingPunct="1">
              <a:defRPr/>
            </a:pPr>
            <a:r>
              <a:rPr lang="ru-RU" sz="2400" b="1" i="1" dirty="0" smtClean="0">
                <a:solidFill>
                  <a:srgbClr val="0000FF"/>
                </a:solidFill>
                <a:latin typeface="Arial Narrow" charset="0"/>
                <a:cs typeface="+mn-cs"/>
              </a:rPr>
              <a:t>Квалифицированное имя </a:t>
            </a:r>
            <a:r>
              <a:rPr lang="ru-RU" sz="2400" dirty="0" smtClean="0">
                <a:latin typeface="Arial Narrow" charset="0"/>
                <a:cs typeface="+mn-cs"/>
              </a:rPr>
              <a:t>(</a:t>
            </a:r>
            <a:r>
              <a:rPr lang="ru-RU" sz="2400" dirty="0" err="1" smtClean="0">
                <a:latin typeface="Arial Narrow" charset="0"/>
                <a:cs typeface="+mn-cs"/>
              </a:rPr>
              <a:t>qualified</a:t>
            </a:r>
            <a:r>
              <a:rPr lang="ru-RU" sz="2400" dirty="0" smtClean="0">
                <a:latin typeface="Arial Narrow" charset="0"/>
                <a:cs typeface="+mn-cs"/>
              </a:rPr>
              <a:t> </a:t>
            </a:r>
            <a:r>
              <a:rPr lang="ru-RU" sz="2400" dirty="0" err="1" smtClean="0">
                <a:latin typeface="Arial Narrow" charset="0"/>
                <a:cs typeface="+mn-cs"/>
              </a:rPr>
              <a:t>name</a:t>
            </a:r>
            <a:r>
              <a:rPr lang="ru-RU" sz="2400" dirty="0" smtClean="0">
                <a:latin typeface="Arial Narrow" charset="0"/>
                <a:cs typeface="+mn-cs"/>
              </a:rPr>
              <a:t>) используется для того, чтобы явно указать, к какому пакету относится тот или иной класс. Для этого применяется специальный символ в качестве разделителя имени – двойное двоеточие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endParaRPr lang="ru-RU" sz="2400" dirty="0" smtClean="0">
              <a:latin typeface="Arial Narrow" charset="0"/>
              <a:cs typeface="+mn-cs"/>
            </a:endParaRPr>
          </a:p>
          <a:p>
            <a:pPr eaLnBrk="1" hangingPunct="1">
              <a:defRPr/>
            </a:pPr>
            <a:r>
              <a:rPr lang="ru-RU" sz="2400" dirty="0" smtClean="0">
                <a:latin typeface="Arial Narrow" charset="0"/>
                <a:cs typeface="+mn-cs"/>
              </a:rPr>
              <a:t>Имя класса без символа разделителя называется </a:t>
            </a:r>
            <a:r>
              <a:rPr lang="ru-RU" sz="2400" b="1" i="1" dirty="0" smtClean="0">
                <a:solidFill>
                  <a:srgbClr val="0000FF"/>
                </a:solidFill>
                <a:latin typeface="Arial Narrow" charset="0"/>
                <a:cs typeface="+mn-cs"/>
              </a:rPr>
              <a:t>простым именем </a:t>
            </a:r>
            <a:r>
              <a:rPr lang="ru-RU" sz="2400" dirty="0" smtClean="0">
                <a:latin typeface="Arial Narrow" charset="0"/>
                <a:cs typeface="+mn-cs"/>
              </a:rPr>
              <a:t>класса</a:t>
            </a:r>
          </a:p>
        </p:txBody>
      </p:sp>
      <p:sp>
        <p:nvSpPr>
          <p:cNvPr id="27651" name="Rectangle 5"/>
          <p:cNvSpPr>
            <a:spLocks noChangeArrowheads="1"/>
          </p:cNvSpPr>
          <p:nvPr/>
        </p:nvSpPr>
        <p:spPr bwMode="auto">
          <a:xfrm>
            <a:off x="0" y="32289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pic>
        <p:nvPicPr>
          <p:cNvPr id="27652" name="Picture 4" descr="Таб_04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6093296"/>
            <a:ext cx="133191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354138" y="549275"/>
            <a:ext cx="6240462" cy="558800"/>
          </a:xfrm>
        </p:spPr>
        <p:txBody>
          <a:bodyPr/>
          <a:lstStyle/>
          <a:p>
            <a:pPr eaLnBrk="1" hangingPunct="1">
              <a:defRPr/>
            </a:pPr>
            <a:r>
              <a:rPr lang="ru-RU" smtClean="0">
                <a:latin typeface="Arial Narrow" charset="0"/>
                <a:cs typeface="+mj-cs"/>
              </a:rPr>
              <a:t>Атрибут (attribute) класса</a:t>
            </a:r>
          </a:p>
        </p:txBody>
      </p:sp>
      <p:sp>
        <p:nvSpPr>
          <p:cNvPr id="11267" name="Rectangle 3"/>
          <p:cNvSpPr>
            <a:spLocks noGrp="1" noChangeArrowheads="1"/>
          </p:cNvSpPr>
          <p:nvPr>
            <p:ph type="body" idx="1"/>
          </p:nvPr>
        </p:nvSpPr>
        <p:spPr>
          <a:xfrm>
            <a:off x="395288" y="1557338"/>
            <a:ext cx="8539162" cy="5113337"/>
          </a:xfrm>
        </p:spPr>
        <p:txBody>
          <a:bodyPr/>
          <a:lstStyle/>
          <a:p>
            <a:pPr eaLnBrk="1" hangingPunct="1">
              <a:defRPr/>
            </a:pPr>
            <a:r>
              <a:rPr lang="ru-RU" sz="2400" dirty="0" smtClean="0">
                <a:latin typeface="Arial Narrow" charset="0"/>
                <a:cs typeface="+mn-cs"/>
              </a:rPr>
              <a:t>– служит для представления отдельной структурной характеристики или свойства, которое является общим для всех объектов данного </a:t>
            </a:r>
            <a:r>
              <a:rPr lang="ru-RU" sz="2400" dirty="0" smtClean="0">
                <a:solidFill>
                  <a:srgbClr val="000000"/>
                </a:solidFill>
                <a:latin typeface="Arial Narrow" charset="0"/>
                <a:cs typeface="+mn-cs"/>
              </a:rPr>
              <a:t>класса</a:t>
            </a:r>
            <a:r>
              <a:rPr lang="ru-RU" sz="2400" dirty="0" smtClean="0">
                <a:latin typeface="Arial Narrow" charset="0"/>
                <a:cs typeface="+mn-cs"/>
              </a:rPr>
              <a:t>	</a:t>
            </a:r>
          </a:p>
          <a:p>
            <a:pPr eaLnBrk="1" hangingPunct="1">
              <a:defRPr/>
            </a:pPr>
            <a:r>
              <a:rPr lang="ru-RU" sz="2400" dirty="0" smtClean="0">
                <a:latin typeface="Arial Narrow" charset="0"/>
                <a:cs typeface="+mn-cs"/>
              </a:rPr>
              <a:t>&lt;</a:t>
            </a:r>
            <a:r>
              <a:rPr lang="ru-RU" sz="2400" i="1" dirty="0" smtClean="0">
                <a:latin typeface="Arial Narrow" charset="0"/>
                <a:cs typeface="+mn-cs"/>
              </a:rPr>
              <a:t>атрибут</a:t>
            </a:r>
            <a:r>
              <a:rPr lang="ru-RU" sz="2400" dirty="0" smtClean="0">
                <a:latin typeface="Arial Narrow" charset="0"/>
                <a:cs typeface="+mn-cs"/>
              </a:rPr>
              <a:t>&gt;::= [&lt;</a:t>
            </a:r>
            <a:r>
              <a:rPr lang="ru-RU" sz="2400" i="1" dirty="0" smtClean="0">
                <a:latin typeface="Arial Narrow" charset="0"/>
                <a:cs typeface="+mn-cs"/>
              </a:rPr>
              <a:t>видимость</a:t>
            </a:r>
            <a:r>
              <a:rPr lang="ru-RU" sz="2400" dirty="0" smtClean="0">
                <a:latin typeface="Arial Narrow" charset="0"/>
                <a:cs typeface="+mn-cs"/>
              </a:rPr>
              <a:t>&gt;]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 &lt;</a:t>
            </a:r>
            <a:r>
              <a:rPr lang="ru-RU" sz="2400" i="1" dirty="0" smtClean="0">
                <a:latin typeface="Arial Narrow" charset="0"/>
                <a:cs typeface="+mn-cs"/>
              </a:rPr>
              <a:t>имя</a:t>
            </a:r>
            <a:r>
              <a:rPr lang="ru-RU" sz="2400" dirty="0" smtClean="0">
                <a:latin typeface="Arial Narrow" charset="0"/>
                <a:cs typeface="+mn-cs"/>
              </a:rPr>
              <a:t>&gt;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 &lt;</a:t>
            </a:r>
            <a:r>
              <a:rPr lang="ru-RU" sz="2400" i="1" dirty="0" smtClean="0">
                <a:latin typeface="Arial Narrow" charset="0"/>
                <a:cs typeface="+mn-cs"/>
              </a:rPr>
              <a:t>тип атрибута</a:t>
            </a:r>
            <a:r>
              <a:rPr lang="ru-RU" sz="2400" dirty="0" smtClean="0">
                <a:latin typeface="Arial Narrow" charset="0"/>
                <a:cs typeface="+mn-cs"/>
              </a:rPr>
              <a:t>&gt;]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&lt;</a:t>
            </a:r>
            <a:r>
              <a:rPr lang="ru-RU" sz="2400" i="1" dirty="0" smtClean="0">
                <a:latin typeface="Arial Narrow" charset="0"/>
                <a:cs typeface="+mn-cs"/>
              </a:rPr>
              <a:t>кратность</a:t>
            </a:r>
            <a:r>
              <a:rPr lang="ru-RU" sz="2400" dirty="0" smtClean="0">
                <a:latin typeface="Arial Narrow" charset="0"/>
                <a:cs typeface="+mn-cs"/>
              </a:rPr>
              <a:t>&gt;</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 &lt;</a:t>
            </a:r>
            <a:r>
              <a:rPr lang="ru-RU" sz="2400" i="1" dirty="0" smtClean="0">
                <a:latin typeface="Arial Narrow" charset="0"/>
                <a:cs typeface="+mn-cs"/>
              </a:rPr>
              <a:t>значение по умолчанию</a:t>
            </a:r>
            <a:r>
              <a:rPr lang="ru-RU" sz="2400" dirty="0" smtClean="0">
                <a:latin typeface="Arial Narrow" charset="0"/>
                <a:cs typeface="+mn-cs"/>
              </a:rPr>
              <a:t>&gt;]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&lt;</a:t>
            </a:r>
            <a:r>
              <a:rPr lang="ru-RU" sz="2400" i="1" dirty="0" smtClean="0">
                <a:latin typeface="Arial Narrow" charset="0"/>
                <a:cs typeface="+mn-cs"/>
              </a:rPr>
              <a:t>модификатор атрибута</a:t>
            </a:r>
            <a:r>
              <a:rPr lang="ru-RU" sz="2400" dirty="0" smtClean="0">
                <a:latin typeface="Arial Narrow" charset="0"/>
                <a:cs typeface="+mn-cs"/>
              </a:rPr>
              <a:t>&gt;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 &lt;</a:t>
            </a:r>
            <a:r>
              <a:rPr lang="ru-RU" sz="2400" i="1" dirty="0" smtClean="0">
                <a:latin typeface="Arial Narrow" charset="0"/>
                <a:cs typeface="+mn-cs"/>
              </a:rPr>
              <a:t>модификатор атрибута</a:t>
            </a:r>
            <a:r>
              <a:rPr lang="ru-RU" sz="2400" dirty="0" smtClean="0">
                <a:latin typeface="Arial Narrow" charset="0"/>
                <a:cs typeface="+mn-cs"/>
              </a:rPr>
              <a:t>&gt;]*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 </a:t>
            </a:r>
          </a:p>
          <a:p>
            <a:pPr lvl="1" eaLnBrk="1" hangingPunct="1">
              <a:defRPr/>
            </a:pPr>
            <a:r>
              <a:rPr lang="ru-RU" sz="2400" dirty="0" smtClean="0">
                <a:latin typeface="Arial Narrow" charset="0"/>
              </a:rPr>
              <a:t>Где:</a:t>
            </a:r>
          </a:p>
          <a:p>
            <a:pPr eaLnBrk="1" hangingPunct="1">
              <a:defRPr/>
            </a:pPr>
            <a:r>
              <a:rPr lang="ru-RU" sz="2400" dirty="0" smtClean="0">
                <a:latin typeface="Arial Narrow" charset="0"/>
                <a:cs typeface="+mn-cs"/>
              </a:rPr>
              <a:t>&lt;</a:t>
            </a:r>
            <a:r>
              <a:rPr lang="ru-RU" sz="2400" i="1" dirty="0" smtClean="0">
                <a:latin typeface="Arial Narrow" charset="0"/>
                <a:cs typeface="+mn-cs"/>
              </a:rPr>
              <a:t>видимость</a:t>
            </a:r>
            <a:r>
              <a:rPr lang="ru-RU" sz="2400" dirty="0" smtClean="0">
                <a:latin typeface="Arial Narrow" charset="0"/>
                <a:cs typeface="+mn-cs"/>
              </a:rPr>
              <a:t>&gt;::=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 |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 |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 | </a:t>
            </a:r>
            <a:r>
              <a:rPr lang="ja-JP" altLang="ru-RU" sz="2400" dirty="0" smtClean="0">
                <a:latin typeface="Arial Narrow" charset="0"/>
                <a:cs typeface="+mn-cs"/>
              </a:rPr>
              <a:t>‘</a:t>
            </a:r>
            <a:r>
              <a:rPr lang="ru-RU" sz="2400" dirty="0" smtClean="0">
                <a:latin typeface="Arial Narrow" charset="0"/>
                <a:cs typeface="+mn-cs"/>
              </a:rPr>
              <a:t>~</a:t>
            </a:r>
            <a:r>
              <a:rPr lang="ja-JP" altLang="ru-RU" sz="2400" dirty="0" smtClean="0">
                <a:latin typeface="Arial Narrow" charset="0"/>
                <a:cs typeface="+mn-cs"/>
              </a:rPr>
              <a:t>’</a:t>
            </a:r>
            <a:r>
              <a:rPr lang="ru-RU" sz="2400" dirty="0" smtClean="0">
                <a:latin typeface="Arial Narrow" charset="0"/>
                <a:cs typeface="+mn-cs"/>
              </a:rPr>
              <a:t>.</a:t>
            </a:r>
          </a:p>
          <a:p>
            <a:pPr eaLnBrk="1" hangingPunct="1">
              <a:defRPr/>
            </a:pPr>
            <a:r>
              <a:rPr lang="ru-RU" sz="2400" i="1" dirty="0" smtClean="0">
                <a:latin typeface="Arial Narrow" charset="0"/>
                <a:cs typeface="+mn-cs"/>
              </a:rPr>
              <a:t>видимость</a:t>
            </a:r>
            <a:r>
              <a:rPr lang="ru-RU" sz="2400" dirty="0" smtClean="0">
                <a:latin typeface="Arial Narrow" charset="0"/>
                <a:cs typeface="+mn-cs"/>
              </a:rPr>
              <a:t> (</a:t>
            </a:r>
            <a:r>
              <a:rPr lang="ru-RU" sz="2400" dirty="0" err="1" smtClean="0">
                <a:latin typeface="Arial Narrow" charset="0"/>
                <a:cs typeface="+mn-cs"/>
              </a:rPr>
              <a:t>visibility</a:t>
            </a:r>
            <a:r>
              <a:rPr lang="ru-RU" sz="2400" dirty="0" smtClean="0">
                <a:latin typeface="Arial Narrow" charset="0"/>
                <a:cs typeface="+mn-cs"/>
              </a:rPr>
              <a:t>) может принимать одно из 4-х возможных значений и отображаться либо посредством специального символа, либо соответствующего ключевого слова</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431925" y="593725"/>
            <a:ext cx="6240463" cy="514350"/>
          </a:xfrm>
        </p:spPr>
        <p:txBody>
          <a:bodyPr/>
          <a:lstStyle/>
          <a:p>
            <a:pPr eaLnBrk="1" hangingPunct="1">
              <a:defRPr/>
            </a:pPr>
            <a:r>
              <a:rPr lang="ru-RU" smtClean="0">
                <a:latin typeface="Arial Narrow" charset="0"/>
                <a:cs typeface="+mj-cs"/>
              </a:rPr>
              <a:t>Вид видимости </a:t>
            </a:r>
          </a:p>
        </p:txBody>
      </p:sp>
      <p:sp>
        <p:nvSpPr>
          <p:cNvPr id="12291" name="Rectangle 5"/>
          <p:cNvSpPr>
            <a:spLocks noGrp="1" noChangeArrowheads="1"/>
          </p:cNvSpPr>
          <p:nvPr>
            <p:ph type="body" idx="1"/>
          </p:nvPr>
        </p:nvSpPr>
        <p:spPr>
          <a:xfrm>
            <a:off x="395288" y="1484313"/>
            <a:ext cx="8712200" cy="5256212"/>
          </a:xfrm>
        </p:spPr>
        <p:txBody>
          <a:bodyPr/>
          <a:lstStyle/>
          <a:p>
            <a:pPr marL="457200" indent="-457200" eaLnBrk="1" hangingPunct="1">
              <a:defRPr/>
            </a:pPr>
            <a:r>
              <a:rPr lang="ru-RU" sz="2300" b="1" dirty="0" smtClean="0">
                <a:solidFill>
                  <a:srgbClr val="0000FF"/>
                </a:solidFill>
                <a:latin typeface="Arial Narrow" charset="0"/>
                <a:cs typeface="+mn-cs"/>
              </a:rPr>
              <a:t>+ </a:t>
            </a:r>
            <a:r>
              <a:rPr lang="ru-RU" sz="2300" b="1" dirty="0" err="1" smtClean="0">
                <a:solidFill>
                  <a:srgbClr val="0000FF"/>
                </a:solidFill>
                <a:latin typeface="Arial Narrow" charset="0"/>
                <a:cs typeface="+mn-cs"/>
              </a:rPr>
              <a:t>public</a:t>
            </a:r>
            <a:r>
              <a:rPr lang="ru-RU" sz="2300" b="1" dirty="0" smtClean="0">
                <a:solidFill>
                  <a:srgbClr val="0000FF"/>
                </a:solidFill>
                <a:latin typeface="Arial Narrow" charset="0"/>
                <a:cs typeface="+mn-cs"/>
              </a:rPr>
              <a:t> </a:t>
            </a:r>
            <a:r>
              <a:rPr lang="ru-RU" sz="2300" dirty="0" smtClean="0">
                <a:latin typeface="Arial Narrow" charset="0"/>
                <a:cs typeface="+mn-cs"/>
              </a:rPr>
              <a:t>(общедоступный). Общедоступный элемент является видимым всеми элементами, который имеют доступ к содержимому пространства имен, который им владеет.</a:t>
            </a:r>
          </a:p>
          <a:p>
            <a:pPr marL="457200" indent="-457200" eaLnBrk="1" hangingPunct="1">
              <a:defRPr/>
            </a:pPr>
            <a:r>
              <a:rPr lang="ru-RU" sz="2300" b="1" dirty="0" smtClean="0">
                <a:solidFill>
                  <a:srgbClr val="0000FF"/>
                </a:solidFill>
                <a:latin typeface="Arial Narrow" charset="0"/>
                <a:cs typeface="+mn-cs"/>
              </a:rPr>
              <a:t>- </a:t>
            </a:r>
            <a:r>
              <a:rPr lang="ru-RU" sz="2300" b="1" dirty="0" err="1" smtClean="0">
                <a:solidFill>
                  <a:srgbClr val="0000FF"/>
                </a:solidFill>
                <a:latin typeface="Arial Narrow" charset="0"/>
                <a:cs typeface="+mn-cs"/>
              </a:rPr>
              <a:t>private</a:t>
            </a:r>
            <a:r>
              <a:rPr lang="ru-RU" sz="2300" b="1" dirty="0" smtClean="0">
                <a:solidFill>
                  <a:srgbClr val="0000FF"/>
                </a:solidFill>
                <a:latin typeface="Arial Narrow" charset="0"/>
                <a:cs typeface="+mn-cs"/>
              </a:rPr>
              <a:t> </a:t>
            </a:r>
            <a:r>
              <a:rPr lang="ru-RU" sz="2300" dirty="0" smtClean="0">
                <a:latin typeface="Arial Narrow" charset="0"/>
                <a:cs typeface="+mn-cs"/>
              </a:rPr>
              <a:t>(закрытый). Закрытый элемент является видимым только внутри пространства имен, который им владеет.</a:t>
            </a:r>
          </a:p>
          <a:p>
            <a:pPr marL="457200" indent="-457200" eaLnBrk="1" hangingPunct="1">
              <a:defRPr/>
            </a:pPr>
            <a:r>
              <a:rPr lang="en-US" sz="2300" b="1" dirty="0" smtClean="0">
                <a:solidFill>
                  <a:srgbClr val="0000FF"/>
                </a:solidFill>
                <a:latin typeface="Arial Narrow" charset="0"/>
                <a:cs typeface="+mn-cs"/>
              </a:rPr>
              <a:t># </a:t>
            </a:r>
            <a:r>
              <a:rPr lang="ru-RU" sz="2300" b="1" dirty="0" err="1" smtClean="0">
                <a:solidFill>
                  <a:srgbClr val="0000FF"/>
                </a:solidFill>
                <a:latin typeface="Arial Narrow" charset="0"/>
                <a:cs typeface="+mn-cs"/>
              </a:rPr>
              <a:t>protected</a:t>
            </a:r>
            <a:r>
              <a:rPr lang="ru-RU" sz="2300" b="1" dirty="0" smtClean="0">
                <a:solidFill>
                  <a:srgbClr val="0000FF"/>
                </a:solidFill>
                <a:latin typeface="Arial Narrow" charset="0"/>
                <a:cs typeface="+mn-cs"/>
              </a:rPr>
              <a:t> </a:t>
            </a:r>
            <a:r>
              <a:rPr lang="ru-RU" sz="2300" dirty="0" smtClean="0">
                <a:latin typeface="Arial Narrow" charset="0"/>
                <a:cs typeface="+mn-cs"/>
              </a:rPr>
              <a:t>(защищенный). Защищенный элемент является видимым для элементов, которые имеют отношение обобщения с пространством имен, который им владеет.</a:t>
            </a:r>
          </a:p>
          <a:p>
            <a:pPr marL="457200" indent="-457200" eaLnBrk="1" hangingPunct="1">
              <a:defRPr/>
            </a:pPr>
            <a:r>
              <a:rPr lang="en-US" sz="2300" b="1" dirty="0" smtClean="0">
                <a:solidFill>
                  <a:srgbClr val="0000FF"/>
                </a:solidFill>
                <a:latin typeface="Arial Narrow" charset="0"/>
                <a:cs typeface="+mn-cs"/>
              </a:rPr>
              <a:t>~ </a:t>
            </a:r>
            <a:r>
              <a:rPr lang="ru-RU" sz="2300" b="1" dirty="0" err="1" smtClean="0">
                <a:solidFill>
                  <a:srgbClr val="0000FF"/>
                </a:solidFill>
                <a:latin typeface="Arial Narrow" charset="0"/>
                <a:cs typeface="+mn-cs"/>
              </a:rPr>
              <a:t>package</a:t>
            </a:r>
            <a:r>
              <a:rPr lang="ru-RU" sz="2300" b="1" dirty="0" smtClean="0">
                <a:solidFill>
                  <a:srgbClr val="0000FF"/>
                </a:solidFill>
                <a:latin typeface="Arial Narrow" charset="0"/>
                <a:cs typeface="+mn-cs"/>
              </a:rPr>
              <a:t> </a:t>
            </a:r>
            <a:r>
              <a:rPr lang="ru-RU" sz="2300" dirty="0" smtClean="0">
                <a:latin typeface="Arial Narrow" charset="0"/>
                <a:cs typeface="+mn-cs"/>
              </a:rPr>
              <a:t>(пакет). Элемент, помеченный как имеющий пакетную видимость, является видимым всеми элементами в ближайшем охватывающем пакете в предположении. За пределами ближайшего охватывающего пакета элемент, помеченный как имеющий пакетную видимость, не является видимым.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042988" y="565150"/>
            <a:ext cx="7993062" cy="557213"/>
          </a:xfrm>
        </p:spPr>
        <p:txBody>
          <a:bodyPr/>
          <a:lstStyle/>
          <a:p>
            <a:pPr eaLnBrk="1" hangingPunct="1">
              <a:defRPr/>
            </a:pPr>
            <a:r>
              <a:rPr lang="ru-RU" smtClean="0">
                <a:latin typeface="Arial Narrow" charset="0"/>
                <a:cs typeface="+mj-cs"/>
              </a:rPr>
              <a:t>Элементы записи атрибута</a:t>
            </a:r>
          </a:p>
        </p:txBody>
      </p:sp>
      <p:sp>
        <p:nvSpPr>
          <p:cNvPr id="15363" name="Rectangle 3"/>
          <p:cNvSpPr>
            <a:spLocks noGrp="1" noChangeArrowheads="1"/>
          </p:cNvSpPr>
          <p:nvPr>
            <p:ph type="body" idx="1"/>
          </p:nvPr>
        </p:nvSpPr>
        <p:spPr>
          <a:xfrm>
            <a:off x="250825" y="1485900"/>
            <a:ext cx="8683625" cy="5029200"/>
          </a:xfrm>
        </p:spPr>
        <p:txBody>
          <a:bodyPr/>
          <a:lstStyle/>
          <a:p>
            <a:pPr eaLnBrk="1" hangingPunct="1">
              <a:defRPr/>
            </a:pPr>
            <a:r>
              <a:rPr lang="ru-RU" sz="2200" b="1" dirty="0" smtClean="0">
                <a:solidFill>
                  <a:srgbClr val="0000FF"/>
                </a:solidFill>
                <a:latin typeface="Arial Narrow" charset="0"/>
                <a:cs typeface="+mn-cs"/>
              </a:rPr>
              <a:t>&lt;</a:t>
            </a:r>
            <a:r>
              <a:rPr lang="ru-RU" sz="2200" b="1" i="1" dirty="0" smtClean="0">
                <a:solidFill>
                  <a:srgbClr val="0000FF"/>
                </a:solidFill>
                <a:latin typeface="Arial Narrow" charset="0"/>
                <a:cs typeface="+mn-cs"/>
              </a:rPr>
              <a:t>тип атрибута</a:t>
            </a:r>
            <a:r>
              <a:rPr lang="ru-RU" sz="2200" b="1" dirty="0" smtClean="0">
                <a:solidFill>
                  <a:srgbClr val="0000FF"/>
                </a:solidFill>
                <a:latin typeface="Arial Narrow" charset="0"/>
                <a:cs typeface="+mn-cs"/>
              </a:rPr>
              <a:t>&gt; </a:t>
            </a:r>
            <a:r>
              <a:rPr lang="ru-RU" sz="2200" dirty="0" smtClean="0">
                <a:latin typeface="Arial Narrow" charset="0"/>
                <a:cs typeface="+mn-cs"/>
              </a:rPr>
              <a:t>(</a:t>
            </a:r>
            <a:r>
              <a:rPr lang="ru-RU" sz="2200" dirty="0" err="1" smtClean="0">
                <a:latin typeface="Arial Narrow" charset="0"/>
                <a:cs typeface="+mn-cs"/>
              </a:rPr>
              <a:t>attribute</a:t>
            </a:r>
            <a:r>
              <a:rPr lang="ru-RU" sz="2200" dirty="0" smtClean="0">
                <a:latin typeface="Arial Narrow" charset="0"/>
                <a:cs typeface="+mn-cs"/>
              </a:rPr>
              <a:t> </a:t>
            </a:r>
            <a:r>
              <a:rPr lang="ru-RU" sz="2200" dirty="0" err="1" smtClean="0">
                <a:latin typeface="Arial Narrow" charset="0"/>
                <a:cs typeface="+mn-cs"/>
              </a:rPr>
              <a:t>type</a:t>
            </a:r>
            <a:r>
              <a:rPr lang="ru-RU" sz="2200" dirty="0" smtClean="0">
                <a:latin typeface="Arial Narrow" charset="0"/>
                <a:cs typeface="+mn-cs"/>
              </a:rPr>
              <a:t>) есть имя классификатора, который является типом данного атрибута. Тип атрибута представляет собой имя некоторого типа данных, определенного или в пакете Типу атрибута должно предшествовать двоеточие</a:t>
            </a:r>
          </a:p>
          <a:p>
            <a:pPr eaLnBrk="1" hangingPunct="1">
              <a:defRPr/>
            </a:pPr>
            <a:r>
              <a:rPr lang="ru-RU" sz="2200" b="1" dirty="0" smtClean="0">
                <a:solidFill>
                  <a:srgbClr val="0000FF"/>
                </a:solidFill>
                <a:latin typeface="Arial Narrow" charset="0"/>
                <a:cs typeface="+mn-cs"/>
              </a:rPr>
              <a:t>&lt;</a:t>
            </a:r>
            <a:r>
              <a:rPr lang="ru-RU" sz="2200" b="1" i="1" dirty="0" smtClean="0">
                <a:solidFill>
                  <a:srgbClr val="0000FF"/>
                </a:solidFill>
                <a:latin typeface="Arial Narrow" charset="0"/>
                <a:cs typeface="+mn-cs"/>
              </a:rPr>
              <a:t>кратность</a:t>
            </a:r>
            <a:r>
              <a:rPr lang="ru-RU" sz="2200" b="1" dirty="0" smtClean="0">
                <a:solidFill>
                  <a:srgbClr val="0000FF"/>
                </a:solidFill>
                <a:latin typeface="Arial Narrow" charset="0"/>
                <a:cs typeface="+mn-cs"/>
              </a:rPr>
              <a:t>&gt; </a:t>
            </a:r>
            <a:r>
              <a:rPr lang="ru-RU" sz="2200" dirty="0" smtClean="0">
                <a:latin typeface="Arial Narrow" charset="0"/>
                <a:cs typeface="+mn-cs"/>
              </a:rPr>
              <a:t>(</a:t>
            </a:r>
            <a:r>
              <a:rPr lang="ru-RU" sz="2200" dirty="0" err="1" smtClean="0">
                <a:latin typeface="Arial Narrow" charset="0"/>
                <a:cs typeface="+mn-cs"/>
              </a:rPr>
              <a:t>multiplicity</a:t>
            </a:r>
            <a:r>
              <a:rPr lang="ru-RU" sz="2200" dirty="0" smtClean="0">
                <a:latin typeface="Arial Narrow" charset="0"/>
                <a:cs typeface="+mn-cs"/>
              </a:rPr>
              <a:t>) атрибута характеризует общее количество конкретных значений для атрибута, которые могут быть заданы для объектов данного класса</a:t>
            </a:r>
          </a:p>
          <a:p>
            <a:pPr eaLnBrk="1" hangingPunct="1">
              <a:defRPr/>
            </a:pPr>
            <a:r>
              <a:rPr lang="ru-RU" sz="2200" b="1" dirty="0" smtClean="0">
                <a:solidFill>
                  <a:srgbClr val="0000FF"/>
                </a:solidFill>
                <a:latin typeface="Arial Narrow" charset="0"/>
                <a:cs typeface="+mn-cs"/>
              </a:rPr>
              <a:t>&lt;</a:t>
            </a:r>
            <a:r>
              <a:rPr lang="ru-RU" sz="2200" b="1" i="1" dirty="0" smtClean="0">
                <a:solidFill>
                  <a:srgbClr val="0000FF"/>
                </a:solidFill>
                <a:latin typeface="Arial Narrow" charset="0"/>
                <a:cs typeface="+mn-cs"/>
              </a:rPr>
              <a:t>значение по умолчанию</a:t>
            </a:r>
            <a:r>
              <a:rPr lang="ru-RU" sz="2200" b="1" dirty="0" smtClean="0">
                <a:solidFill>
                  <a:srgbClr val="0000FF"/>
                </a:solidFill>
                <a:latin typeface="Arial Narrow" charset="0"/>
                <a:cs typeface="+mn-cs"/>
              </a:rPr>
              <a:t>&gt; </a:t>
            </a:r>
            <a:r>
              <a:rPr lang="ru-RU" sz="2200" dirty="0" smtClean="0">
                <a:latin typeface="Arial Narrow" charset="0"/>
                <a:cs typeface="+mn-cs"/>
              </a:rPr>
              <a:t>(</a:t>
            </a:r>
            <a:r>
              <a:rPr lang="ru-RU" sz="2200" dirty="0" err="1" smtClean="0">
                <a:latin typeface="Arial Narrow" charset="0"/>
                <a:cs typeface="+mn-cs"/>
              </a:rPr>
              <a:t>default</a:t>
            </a:r>
            <a:r>
              <a:rPr lang="ru-RU" sz="2200" dirty="0" smtClean="0">
                <a:latin typeface="Arial Narrow" charset="0"/>
                <a:cs typeface="+mn-cs"/>
              </a:rPr>
              <a:t>) – некоторое выражение, которое служит для задания начального значения или значений данного атрибута в момент создания отдельного экземпляра соответствующего класса. Конкретное значение по умолчанию должно соответствовать типу данного атрибута. Если этот терм не указан, то значение атрибута на момент создания нового экземпляра класса не определено.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042988" y="639763"/>
            <a:ext cx="7993062" cy="468312"/>
          </a:xfrm>
        </p:spPr>
        <p:txBody>
          <a:bodyPr/>
          <a:lstStyle/>
          <a:p>
            <a:pPr eaLnBrk="1" hangingPunct="1">
              <a:defRPr/>
            </a:pPr>
            <a:r>
              <a:rPr lang="ru-RU" smtClean="0">
                <a:latin typeface="Arial Narrow" charset="0"/>
                <a:cs typeface="+mj-cs"/>
              </a:rPr>
              <a:t>Модификатор атрибута</a:t>
            </a:r>
          </a:p>
        </p:txBody>
      </p:sp>
      <p:sp>
        <p:nvSpPr>
          <p:cNvPr id="16387" name="Rectangle 3"/>
          <p:cNvSpPr>
            <a:spLocks noGrp="1" noChangeArrowheads="1"/>
          </p:cNvSpPr>
          <p:nvPr>
            <p:ph type="body" idx="1"/>
          </p:nvPr>
        </p:nvSpPr>
        <p:spPr>
          <a:xfrm>
            <a:off x="323850" y="1412875"/>
            <a:ext cx="8642350" cy="4525963"/>
          </a:xfrm>
        </p:spPr>
        <p:txBody>
          <a:bodyPr/>
          <a:lstStyle/>
          <a:p>
            <a:pPr marL="457200" indent="-457200" eaLnBrk="1" hangingPunct="1">
              <a:defRPr/>
            </a:pPr>
            <a:r>
              <a:rPr lang="ru-RU" sz="2800" b="1" dirty="0" smtClean="0">
                <a:solidFill>
                  <a:srgbClr val="0000FF"/>
                </a:solidFill>
                <a:latin typeface="Arial Narrow" charset="0"/>
                <a:cs typeface="+mn-cs"/>
              </a:rPr>
              <a:t>&lt;</a:t>
            </a:r>
            <a:r>
              <a:rPr lang="ru-RU" sz="2800" b="1" i="1" dirty="0" smtClean="0">
                <a:solidFill>
                  <a:srgbClr val="0000FF"/>
                </a:solidFill>
                <a:latin typeface="Arial Narrow" charset="0"/>
                <a:cs typeface="+mn-cs"/>
              </a:rPr>
              <a:t>модификатор атрибута</a:t>
            </a:r>
            <a:r>
              <a:rPr lang="ru-RU" sz="2800" b="1" dirty="0" smtClean="0">
                <a:solidFill>
                  <a:srgbClr val="0000FF"/>
                </a:solidFill>
                <a:latin typeface="Arial Narrow" charset="0"/>
                <a:cs typeface="+mn-cs"/>
              </a:rPr>
              <a:t>&gt; </a:t>
            </a:r>
            <a:r>
              <a:rPr lang="ru-RU" sz="2800" dirty="0" smtClean="0">
                <a:latin typeface="Arial Narrow" charset="0"/>
                <a:cs typeface="+mn-cs"/>
              </a:rPr>
              <a:t>(</a:t>
            </a:r>
            <a:r>
              <a:rPr lang="ru-RU" sz="2800" dirty="0" err="1" smtClean="0">
                <a:latin typeface="Arial Narrow" charset="0"/>
                <a:cs typeface="+mn-cs"/>
              </a:rPr>
              <a:t>attribute</a:t>
            </a:r>
            <a:r>
              <a:rPr lang="ru-RU" sz="2800" dirty="0" smtClean="0">
                <a:latin typeface="Arial Narrow" charset="0"/>
                <a:cs typeface="+mn-cs"/>
              </a:rPr>
              <a:t> </a:t>
            </a:r>
            <a:r>
              <a:rPr lang="ru-RU" sz="2800" dirty="0" err="1" smtClean="0">
                <a:latin typeface="Arial Narrow" charset="0"/>
                <a:cs typeface="+mn-cs"/>
              </a:rPr>
              <a:t>modifier</a:t>
            </a:r>
            <a:r>
              <a:rPr lang="ru-RU" sz="2800" dirty="0" smtClean="0">
                <a:latin typeface="Arial Narrow" charset="0"/>
                <a:cs typeface="+mn-cs"/>
              </a:rPr>
              <a:t>) представляет собой текстовое выражение, которое придает дополнительную семантику данному атрибуту. При этом набор возможных модификаторов атрибутов в языке UML 2.х фиксирован и может быть представлен в следующем виде:</a:t>
            </a:r>
          </a:p>
          <a:p>
            <a:pPr marL="457200" indent="-457200" eaLnBrk="1" hangingPunct="1">
              <a:defRPr/>
            </a:pPr>
            <a:r>
              <a:rPr lang="ru-RU" sz="2800" dirty="0" smtClean="0">
                <a:latin typeface="Arial Narrow" charset="0"/>
                <a:cs typeface="+mn-cs"/>
              </a:rPr>
              <a:t>&lt;</a:t>
            </a:r>
            <a:r>
              <a:rPr lang="ru-RU" sz="2800" i="1" dirty="0" smtClean="0">
                <a:latin typeface="Arial Narrow" charset="0"/>
                <a:cs typeface="+mn-cs"/>
              </a:rPr>
              <a:t>модификатор атрибута</a:t>
            </a:r>
            <a:r>
              <a:rPr lang="ru-RU" sz="2800" dirty="0" smtClean="0">
                <a:latin typeface="Arial Narrow" charset="0"/>
                <a:cs typeface="+mn-cs"/>
              </a:rPr>
              <a:t>&gt;::= </a:t>
            </a:r>
            <a:r>
              <a:rPr lang="ja-JP" altLang="ru-RU" sz="2800" dirty="0" smtClean="0">
                <a:latin typeface="Arial Narrow" charset="0"/>
                <a:cs typeface="+mn-cs"/>
              </a:rPr>
              <a:t>‘</a:t>
            </a:r>
            <a:r>
              <a:rPr lang="ru-RU" sz="2800" dirty="0" err="1" smtClean="0">
                <a:latin typeface="Arial Narrow" charset="0"/>
                <a:cs typeface="+mn-cs"/>
              </a:rPr>
              <a:t>readOnly</a:t>
            </a:r>
            <a:r>
              <a:rPr lang="ja-JP" altLang="ru-RU" sz="2800" dirty="0" smtClean="0">
                <a:latin typeface="Arial Narrow" charset="0"/>
                <a:cs typeface="+mn-cs"/>
              </a:rPr>
              <a:t>’</a:t>
            </a:r>
            <a:r>
              <a:rPr lang="ru-RU" sz="2800" dirty="0" smtClean="0">
                <a:latin typeface="Arial Narrow" charset="0"/>
                <a:cs typeface="+mn-cs"/>
              </a:rPr>
              <a:t> | </a:t>
            </a:r>
            <a:r>
              <a:rPr lang="ja-JP" altLang="ru-RU" sz="2800" dirty="0" smtClean="0">
                <a:latin typeface="Arial Narrow" charset="0"/>
                <a:cs typeface="+mn-cs"/>
              </a:rPr>
              <a:t>‘</a:t>
            </a:r>
            <a:r>
              <a:rPr lang="ru-RU" sz="2800" dirty="0" err="1" smtClean="0">
                <a:latin typeface="Arial Narrow" charset="0"/>
                <a:cs typeface="+mn-cs"/>
              </a:rPr>
              <a:t>union</a:t>
            </a:r>
            <a:r>
              <a:rPr lang="ja-JP" altLang="ru-RU" sz="2800" dirty="0" smtClean="0">
                <a:latin typeface="Arial Narrow" charset="0"/>
                <a:cs typeface="+mn-cs"/>
              </a:rPr>
              <a:t>’</a:t>
            </a:r>
            <a:r>
              <a:rPr lang="ru-RU" sz="2800" dirty="0" smtClean="0">
                <a:latin typeface="Arial Narrow" charset="0"/>
                <a:cs typeface="+mn-cs"/>
              </a:rPr>
              <a:t> | </a:t>
            </a:r>
            <a:r>
              <a:rPr lang="ja-JP" altLang="ru-RU" sz="2800" dirty="0" smtClean="0">
                <a:latin typeface="Arial Narrow" charset="0"/>
                <a:cs typeface="+mn-cs"/>
              </a:rPr>
              <a:t>‘</a:t>
            </a:r>
            <a:r>
              <a:rPr lang="ru-RU" sz="2800" dirty="0" err="1" smtClean="0">
                <a:latin typeface="Arial Narrow" charset="0"/>
                <a:cs typeface="+mn-cs"/>
              </a:rPr>
              <a:t>subsets</a:t>
            </a:r>
            <a:r>
              <a:rPr lang="ja-JP" altLang="ru-RU" sz="2800" dirty="0" smtClean="0">
                <a:latin typeface="Arial Narrow" charset="0"/>
                <a:cs typeface="+mn-cs"/>
              </a:rPr>
              <a:t>‘</a:t>
            </a:r>
            <a:r>
              <a:rPr lang="ru-RU" sz="2800" dirty="0" smtClean="0">
                <a:latin typeface="Arial Narrow" charset="0"/>
                <a:cs typeface="+mn-cs"/>
              </a:rPr>
              <a:t> &lt;</a:t>
            </a:r>
            <a:r>
              <a:rPr lang="ru-RU" sz="2800" i="1" dirty="0" smtClean="0">
                <a:latin typeface="Arial Narrow" charset="0"/>
                <a:cs typeface="+mn-cs"/>
              </a:rPr>
              <a:t>имя атрибута</a:t>
            </a:r>
            <a:r>
              <a:rPr lang="ru-RU" sz="2800" dirty="0" smtClean="0">
                <a:latin typeface="Arial Narrow" charset="0"/>
                <a:cs typeface="+mn-cs"/>
              </a:rPr>
              <a:t>&gt;  | </a:t>
            </a:r>
            <a:r>
              <a:rPr lang="ja-JP" altLang="ru-RU" sz="2800" dirty="0" smtClean="0">
                <a:latin typeface="Arial Narrow" charset="0"/>
                <a:cs typeface="+mn-cs"/>
              </a:rPr>
              <a:t>‘</a:t>
            </a:r>
            <a:r>
              <a:rPr lang="ru-RU" sz="2800" dirty="0" err="1" smtClean="0">
                <a:latin typeface="Arial Narrow" charset="0"/>
                <a:cs typeface="+mn-cs"/>
              </a:rPr>
              <a:t>redefines</a:t>
            </a:r>
            <a:r>
              <a:rPr lang="ja-JP" altLang="ru-RU" sz="2800" dirty="0" smtClean="0">
                <a:latin typeface="Arial Narrow" charset="0"/>
                <a:cs typeface="+mn-cs"/>
              </a:rPr>
              <a:t>’</a:t>
            </a:r>
            <a:r>
              <a:rPr lang="ru-RU" sz="2800" dirty="0" smtClean="0">
                <a:latin typeface="Arial Narrow" charset="0"/>
                <a:cs typeface="+mn-cs"/>
              </a:rPr>
              <a:t> &lt;</a:t>
            </a:r>
            <a:r>
              <a:rPr lang="ru-RU" sz="2800" i="1" dirty="0" smtClean="0">
                <a:latin typeface="Arial Narrow" charset="0"/>
                <a:cs typeface="+mn-cs"/>
              </a:rPr>
              <a:t>имя атрибута</a:t>
            </a:r>
            <a:r>
              <a:rPr lang="ru-RU" sz="2800" dirty="0" smtClean="0">
                <a:latin typeface="Arial Narrow" charset="0"/>
                <a:cs typeface="+mn-cs"/>
              </a:rPr>
              <a:t>&gt; | </a:t>
            </a:r>
            <a:r>
              <a:rPr lang="ja-JP" altLang="ru-RU" sz="2800" dirty="0" smtClean="0">
                <a:latin typeface="Arial Narrow" charset="0"/>
                <a:cs typeface="+mn-cs"/>
              </a:rPr>
              <a:t>‘</a:t>
            </a:r>
            <a:r>
              <a:rPr lang="ru-RU" sz="2800" dirty="0" err="1" smtClean="0">
                <a:latin typeface="Arial Narrow" charset="0"/>
                <a:cs typeface="+mn-cs"/>
              </a:rPr>
              <a:t>ordered</a:t>
            </a:r>
            <a:r>
              <a:rPr lang="ja-JP" altLang="ru-RU" sz="2800" dirty="0" smtClean="0">
                <a:latin typeface="Arial Narrow" charset="0"/>
                <a:cs typeface="+mn-cs"/>
              </a:rPr>
              <a:t>’</a:t>
            </a:r>
            <a:r>
              <a:rPr lang="ru-RU" sz="2800" dirty="0" smtClean="0">
                <a:latin typeface="Arial Narrow" charset="0"/>
                <a:cs typeface="+mn-cs"/>
              </a:rPr>
              <a:t> | </a:t>
            </a:r>
            <a:r>
              <a:rPr lang="ja-JP" altLang="ru-RU" sz="2800" dirty="0" smtClean="0">
                <a:latin typeface="Arial Narrow" charset="0"/>
                <a:cs typeface="+mn-cs"/>
              </a:rPr>
              <a:t>‘</a:t>
            </a:r>
            <a:r>
              <a:rPr lang="ru-RU" sz="2800" dirty="0" err="1" smtClean="0">
                <a:latin typeface="Arial Narrow" charset="0"/>
                <a:cs typeface="+mn-cs"/>
              </a:rPr>
              <a:t>unique</a:t>
            </a:r>
            <a:r>
              <a:rPr lang="ja-JP" altLang="ru-RU" sz="2800" dirty="0" smtClean="0">
                <a:latin typeface="Arial Narrow" charset="0"/>
                <a:cs typeface="+mn-cs"/>
              </a:rPr>
              <a:t>’</a:t>
            </a:r>
            <a:r>
              <a:rPr lang="ru-RU" sz="2800" dirty="0" smtClean="0">
                <a:latin typeface="Arial Narrow" charset="0"/>
                <a:cs typeface="+mn-cs"/>
              </a:rPr>
              <a:t> | &lt;</a:t>
            </a:r>
            <a:r>
              <a:rPr lang="ru-RU" sz="2800" i="1" dirty="0" smtClean="0">
                <a:latin typeface="Arial Narrow" charset="0"/>
                <a:cs typeface="+mn-cs"/>
              </a:rPr>
              <a:t>ограничение атрибута</a:t>
            </a:r>
            <a:r>
              <a:rPr lang="ru-RU" sz="2800" dirty="0" smtClean="0">
                <a:latin typeface="Arial Narrow" charset="0"/>
                <a:cs typeface="+mn-cs"/>
              </a:rPr>
              <a:t>&gt;.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98563" y="593725"/>
            <a:ext cx="7823200" cy="514350"/>
          </a:xfrm>
        </p:spPr>
        <p:txBody>
          <a:bodyPr/>
          <a:lstStyle/>
          <a:p>
            <a:pPr eaLnBrk="1" hangingPunct="1">
              <a:defRPr/>
            </a:pPr>
            <a:r>
              <a:rPr lang="ru-RU" smtClean="0">
                <a:latin typeface="Arial Narrow" charset="0"/>
                <a:cs typeface="+mj-cs"/>
              </a:rPr>
              <a:t>Значения модификатора атрибута</a:t>
            </a:r>
          </a:p>
        </p:txBody>
      </p:sp>
      <p:sp>
        <p:nvSpPr>
          <p:cNvPr id="17411" name="Rectangle 3"/>
          <p:cNvSpPr>
            <a:spLocks noGrp="1" noChangeArrowheads="1"/>
          </p:cNvSpPr>
          <p:nvPr>
            <p:ph type="body" idx="1"/>
          </p:nvPr>
        </p:nvSpPr>
        <p:spPr>
          <a:xfrm>
            <a:off x="250825" y="1701800"/>
            <a:ext cx="8683625" cy="4392613"/>
          </a:xfrm>
        </p:spPr>
        <p:txBody>
          <a:bodyPr/>
          <a:lstStyle/>
          <a:p>
            <a:pPr eaLnBrk="1" hangingPunct="1">
              <a:defRPr/>
            </a:pPr>
            <a:r>
              <a:rPr lang="ru-RU" b="1" dirty="0" err="1" smtClean="0">
                <a:solidFill>
                  <a:srgbClr val="0000FF"/>
                </a:solidFill>
                <a:latin typeface="Arial Narrow" charset="0"/>
                <a:cs typeface="+mn-cs"/>
              </a:rPr>
              <a:t>readOnly</a:t>
            </a:r>
            <a:r>
              <a:rPr lang="ru-RU" dirty="0" smtClean="0">
                <a:latin typeface="Arial Narrow" charset="0"/>
                <a:cs typeface="+mn-cs"/>
              </a:rPr>
              <a:t> – атрибут является только для чтения</a:t>
            </a:r>
          </a:p>
          <a:p>
            <a:pPr eaLnBrk="1" hangingPunct="1">
              <a:defRPr/>
            </a:pPr>
            <a:r>
              <a:rPr lang="en-US" b="1" dirty="0" smtClean="0">
                <a:solidFill>
                  <a:srgbClr val="0000FF"/>
                </a:solidFill>
                <a:latin typeface="Arial Narrow" charset="0"/>
                <a:cs typeface="+mn-cs"/>
              </a:rPr>
              <a:t>u</a:t>
            </a:r>
            <a:r>
              <a:rPr lang="ru-RU" b="1" dirty="0" err="1" smtClean="0">
                <a:solidFill>
                  <a:srgbClr val="0000FF"/>
                </a:solidFill>
                <a:latin typeface="Arial Narrow" charset="0"/>
                <a:cs typeface="+mn-cs"/>
              </a:rPr>
              <a:t>nion</a:t>
            </a:r>
            <a:r>
              <a:rPr lang="ru-RU" dirty="0" smtClean="0">
                <a:latin typeface="Arial Narrow" charset="0"/>
                <a:cs typeface="+mn-cs"/>
              </a:rPr>
              <a:t> – атрибут является производным объединением его подмножеств</a:t>
            </a:r>
            <a:endParaRPr lang="en-US" dirty="0" smtClean="0">
              <a:latin typeface="Arial Narrow" charset="0"/>
              <a:cs typeface="+mn-cs"/>
            </a:endParaRPr>
          </a:p>
          <a:p>
            <a:pPr eaLnBrk="1" hangingPunct="1">
              <a:defRPr/>
            </a:pPr>
            <a:r>
              <a:rPr lang="ru-RU" b="1" dirty="0" err="1" smtClean="0">
                <a:solidFill>
                  <a:srgbClr val="0000FF"/>
                </a:solidFill>
                <a:latin typeface="Arial Narrow" charset="0"/>
                <a:cs typeface="+mn-cs"/>
              </a:rPr>
              <a:t>subsets</a:t>
            </a:r>
            <a:r>
              <a:rPr lang="ru-RU" dirty="0" smtClean="0">
                <a:latin typeface="Arial Narrow" charset="0"/>
                <a:cs typeface="+mn-cs"/>
              </a:rPr>
              <a:t> &lt;</a:t>
            </a:r>
            <a:r>
              <a:rPr lang="ru-RU" i="1" dirty="0" smtClean="0">
                <a:latin typeface="Arial Narrow" charset="0"/>
                <a:cs typeface="+mn-cs"/>
              </a:rPr>
              <a:t>имя атрибута</a:t>
            </a:r>
            <a:r>
              <a:rPr lang="ru-RU" dirty="0" smtClean="0">
                <a:latin typeface="Arial Narrow" charset="0"/>
                <a:cs typeface="+mn-cs"/>
              </a:rPr>
              <a:t>&gt;</a:t>
            </a:r>
            <a:r>
              <a:rPr lang="en-US" dirty="0" smtClean="0">
                <a:latin typeface="Arial Narrow" charset="0"/>
                <a:cs typeface="+mn-cs"/>
              </a:rPr>
              <a:t> </a:t>
            </a:r>
            <a:r>
              <a:rPr lang="ru-RU" dirty="0" smtClean="0">
                <a:latin typeface="Arial Narrow" charset="0"/>
                <a:cs typeface="+mn-cs"/>
              </a:rPr>
              <a:t>–</a:t>
            </a:r>
            <a:r>
              <a:rPr lang="en-US" dirty="0" smtClean="0">
                <a:latin typeface="Arial Narrow" charset="0"/>
                <a:cs typeface="+mn-cs"/>
              </a:rPr>
              <a:t> </a:t>
            </a:r>
            <a:r>
              <a:rPr lang="ru-RU" dirty="0" smtClean="0">
                <a:latin typeface="Arial Narrow" charset="0"/>
                <a:cs typeface="+mn-cs"/>
              </a:rPr>
              <a:t>атрибут является собственным подмножеством атрибута с именем &lt;</a:t>
            </a:r>
            <a:r>
              <a:rPr lang="ru-RU" i="1" dirty="0" smtClean="0">
                <a:latin typeface="Arial Narrow" charset="0"/>
                <a:cs typeface="+mn-cs"/>
              </a:rPr>
              <a:t>имя атрибута</a:t>
            </a:r>
            <a:r>
              <a:rPr lang="ru-RU" dirty="0" smtClean="0">
                <a:latin typeface="Arial Narrow" charset="0"/>
                <a:cs typeface="+mn-cs"/>
              </a:rPr>
              <a:t>&gt;</a:t>
            </a:r>
          </a:p>
          <a:p>
            <a:pPr eaLnBrk="1" hangingPunct="1">
              <a:defRPr/>
            </a:pPr>
            <a:r>
              <a:rPr lang="en-US" b="1" dirty="0" smtClean="0">
                <a:solidFill>
                  <a:srgbClr val="0000FF"/>
                </a:solidFill>
                <a:latin typeface="Arial Narrow" charset="0"/>
                <a:cs typeface="+mn-cs"/>
              </a:rPr>
              <a:t>redefines</a:t>
            </a:r>
            <a:r>
              <a:rPr lang="en-US" dirty="0" smtClean="0">
                <a:latin typeface="Arial Narrow" charset="0"/>
                <a:cs typeface="+mn-cs"/>
              </a:rPr>
              <a:t> &lt;</a:t>
            </a:r>
            <a:r>
              <a:rPr lang="ru-RU" i="1" dirty="0" smtClean="0">
                <a:latin typeface="Arial Narrow" charset="0"/>
                <a:cs typeface="+mn-cs"/>
              </a:rPr>
              <a:t>имя</a:t>
            </a:r>
            <a:r>
              <a:rPr lang="en-US" i="1" dirty="0" smtClean="0">
                <a:latin typeface="Arial Narrow" charset="0"/>
                <a:cs typeface="+mn-cs"/>
              </a:rPr>
              <a:t> </a:t>
            </a:r>
            <a:r>
              <a:rPr lang="ru-RU" i="1" dirty="0" smtClean="0">
                <a:latin typeface="Arial Narrow" charset="0"/>
                <a:cs typeface="+mn-cs"/>
              </a:rPr>
              <a:t>атрибута</a:t>
            </a:r>
            <a:r>
              <a:rPr lang="en-US" dirty="0" smtClean="0">
                <a:latin typeface="Arial Narrow" charset="0"/>
                <a:cs typeface="+mn-cs"/>
              </a:rPr>
              <a:t>&gt;</a:t>
            </a:r>
            <a:r>
              <a:rPr lang="ru-RU" dirty="0" smtClean="0">
                <a:latin typeface="Arial Narrow" charset="0"/>
                <a:cs typeface="+mn-cs"/>
              </a:rPr>
              <a:t> – атрибут переопределяет некоторый наследуемый атрибут с именем &lt;</a:t>
            </a:r>
            <a:r>
              <a:rPr lang="ru-RU" i="1" dirty="0" smtClean="0">
                <a:latin typeface="Arial Narrow" charset="0"/>
                <a:cs typeface="+mn-cs"/>
              </a:rPr>
              <a:t>имя атрибута</a:t>
            </a:r>
            <a:r>
              <a:rPr lang="ru-RU" dirty="0" smtClean="0">
                <a:latin typeface="Arial Narrow" charset="0"/>
                <a:cs typeface="+mn-cs"/>
              </a:rPr>
              <a:t>&gt;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20775" y="641350"/>
            <a:ext cx="7820025" cy="420688"/>
          </a:xfrm>
        </p:spPr>
        <p:txBody>
          <a:bodyPr/>
          <a:lstStyle/>
          <a:p>
            <a:pPr eaLnBrk="1" hangingPunct="1">
              <a:defRPr/>
            </a:pPr>
            <a:r>
              <a:rPr lang="ru-RU" smtClean="0">
                <a:latin typeface="Arial Narrow" charset="0"/>
                <a:cs typeface="+mj-cs"/>
              </a:rPr>
              <a:t>Значения модификатора атрибута</a:t>
            </a:r>
          </a:p>
        </p:txBody>
      </p:sp>
      <p:sp>
        <p:nvSpPr>
          <p:cNvPr id="18435" name="Rectangle 3"/>
          <p:cNvSpPr>
            <a:spLocks noGrp="1" noChangeArrowheads="1"/>
          </p:cNvSpPr>
          <p:nvPr>
            <p:ph type="body" idx="1"/>
          </p:nvPr>
        </p:nvSpPr>
        <p:spPr>
          <a:xfrm>
            <a:off x="179388" y="1412875"/>
            <a:ext cx="8856662" cy="4997450"/>
          </a:xfrm>
        </p:spPr>
        <p:txBody>
          <a:bodyPr/>
          <a:lstStyle/>
          <a:p>
            <a:pPr eaLnBrk="1" hangingPunct="1">
              <a:lnSpc>
                <a:spcPct val="90000"/>
              </a:lnSpc>
              <a:defRPr/>
            </a:pPr>
            <a:r>
              <a:rPr lang="en-US" sz="2800" b="1" dirty="0" smtClean="0">
                <a:solidFill>
                  <a:srgbClr val="0000FF"/>
                </a:solidFill>
                <a:latin typeface="Arial Narrow" charset="0"/>
                <a:cs typeface="+mn-cs"/>
              </a:rPr>
              <a:t>o</a:t>
            </a:r>
            <a:r>
              <a:rPr lang="ru-RU" sz="2800" b="1" dirty="0" err="1" smtClean="0">
                <a:solidFill>
                  <a:srgbClr val="0000FF"/>
                </a:solidFill>
                <a:latin typeface="Arial Narrow" charset="0"/>
                <a:cs typeface="+mn-cs"/>
              </a:rPr>
              <a:t>rdered</a:t>
            </a:r>
            <a:r>
              <a:rPr lang="ru-RU" sz="2800" b="1" dirty="0" smtClean="0">
                <a:solidFill>
                  <a:srgbClr val="0000FF"/>
                </a:solidFill>
                <a:latin typeface="Arial Narrow" charset="0"/>
                <a:cs typeface="+mn-cs"/>
              </a:rPr>
              <a:t> </a:t>
            </a:r>
            <a:r>
              <a:rPr lang="ru-RU" sz="2800" dirty="0" smtClean="0">
                <a:latin typeface="Arial Narrow" charset="0"/>
                <a:cs typeface="+mn-cs"/>
              </a:rPr>
              <a:t>– значения атрибута являются упорядоченными. При отсутствии этого модификатора атрибут специфицируется как неупорядоченный.</a:t>
            </a:r>
          </a:p>
          <a:p>
            <a:pPr eaLnBrk="1" hangingPunct="1">
              <a:lnSpc>
                <a:spcPct val="90000"/>
              </a:lnSpc>
              <a:defRPr/>
            </a:pPr>
            <a:r>
              <a:rPr lang="en-US" sz="2800" b="1" dirty="0" smtClean="0">
                <a:solidFill>
                  <a:srgbClr val="0000FF"/>
                </a:solidFill>
                <a:latin typeface="Arial Narrow" charset="0"/>
                <a:cs typeface="+mn-cs"/>
              </a:rPr>
              <a:t>u</a:t>
            </a:r>
            <a:r>
              <a:rPr lang="ru-RU" sz="2800" b="1" dirty="0" err="1" smtClean="0">
                <a:solidFill>
                  <a:srgbClr val="0000FF"/>
                </a:solidFill>
                <a:latin typeface="Arial Narrow" charset="0"/>
                <a:cs typeface="+mn-cs"/>
              </a:rPr>
              <a:t>nique</a:t>
            </a:r>
            <a:r>
              <a:rPr lang="ru-RU" sz="2800" dirty="0" smtClean="0">
                <a:latin typeface="Arial Narrow" charset="0"/>
                <a:cs typeface="+mn-cs"/>
              </a:rPr>
              <a:t> – значения многозначного атрибута не могут иметь дубликатов, т.е. повторяться. </a:t>
            </a:r>
          </a:p>
          <a:p>
            <a:pPr eaLnBrk="1" hangingPunct="1">
              <a:lnSpc>
                <a:spcPct val="90000"/>
              </a:lnSpc>
              <a:defRPr/>
            </a:pPr>
            <a:r>
              <a:rPr lang="ru-RU" sz="2800" b="1" dirty="0" smtClean="0">
                <a:solidFill>
                  <a:srgbClr val="0000FF"/>
                </a:solidFill>
                <a:latin typeface="Arial Narrow" charset="0"/>
                <a:cs typeface="+mn-cs"/>
              </a:rPr>
              <a:t>&lt;</a:t>
            </a:r>
            <a:r>
              <a:rPr lang="ru-RU" sz="2800" b="1" i="1" dirty="0" smtClean="0">
                <a:solidFill>
                  <a:srgbClr val="0000FF"/>
                </a:solidFill>
                <a:latin typeface="Arial Narrow" charset="0"/>
                <a:cs typeface="+mn-cs"/>
              </a:rPr>
              <a:t>ограничение атрибута</a:t>
            </a:r>
            <a:r>
              <a:rPr lang="ru-RU" sz="2800" b="1" dirty="0" smtClean="0">
                <a:solidFill>
                  <a:srgbClr val="0000FF"/>
                </a:solidFill>
                <a:latin typeface="Arial Narrow" charset="0"/>
                <a:cs typeface="+mn-cs"/>
              </a:rPr>
              <a:t>&gt; </a:t>
            </a:r>
            <a:r>
              <a:rPr lang="ru-RU" sz="2800" dirty="0" smtClean="0">
                <a:latin typeface="Arial Narrow" charset="0"/>
                <a:cs typeface="+mn-cs"/>
              </a:rPr>
              <a:t>Выражение, которое специфицирует некоторое ограничение, применяемое к данному атрибуту</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ru-RU" smtClean="0">
                <a:latin typeface="Arial Narrow" charset="0"/>
                <a:cs typeface="+mj-cs"/>
              </a:rPr>
              <a:t>Примеры записи атрибутов</a:t>
            </a:r>
            <a:endParaRPr lang="en-US" smtClean="0">
              <a:latin typeface="Arial Narrow" charset="0"/>
              <a:cs typeface="+mj-cs"/>
            </a:endParaRPr>
          </a:p>
        </p:txBody>
      </p:sp>
      <p:sp>
        <p:nvSpPr>
          <p:cNvPr id="20483" name="Rectangle 3"/>
          <p:cNvSpPr>
            <a:spLocks noGrp="1" noChangeArrowheads="1"/>
          </p:cNvSpPr>
          <p:nvPr>
            <p:ph type="body" sz="half" idx="1"/>
          </p:nvPr>
        </p:nvSpPr>
        <p:spPr>
          <a:xfrm>
            <a:off x="1447800" y="1638300"/>
            <a:ext cx="7127875" cy="4838700"/>
          </a:xfrm>
        </p:spPr>
        <p:txBody>
          <a:bodyPr/>
          <a:lstStyle/>
          <a:p>
            <a:pPr eaLnBrk="1" hangingPunct="1">
              <a:defRPr/>
            </a:pPr>
            <a:r>
              <a:rPr lang="ru-RU" sz="2400" smtClean="0">
                <a:latin typeface="Arial Narrow" charset="0"/>
                <a:cs typeface="+mn-cs"/>
              </a:rPr>
              <a:t>+ имяСотрудника : String {readOnly}</a:t>
            </a:r>
          </a:p>
          <a:p>
            <a:pPr eaLnBrk="1" hangingPunct="1">
              <a:defRPr/>
            </a:pPr>
            <a:endParaRPr lang="ru-RU" sz="2400" smtClean="0">
              <a:latin typeface="Arial Narrow" charset="0"/>
              <a:cs typeface="+mn-cs"/>
            </a:endParaRPr>
          </a:p>
          <a:p>
            <a:pPr eaLnBrk="1" hangingPunct="1">
              <a:defRPr/>
            </a:pPr>
            <a:r>
              <a:rPr lang="ru-RU" sz="2400" smtClean="0">
                <a:latin typeface="Arial Narrow" charset="0"/>
                <a:cs typeface="+mn-cs"/>
              </a:rPr>
              <a:t>~ датаРождения : </a:t>
            </a:r>
            <a:r>
              <a:rPr lang="en-US" sz="2400" smtClean="0">
                <a:latin typeface="Arial Narrow" charset="0"/>
                <a:cs typeface="+mn-cs"/>
              </a:rPr>
              <a:t>Data </a:t>
            </a:r>
            <a:r>
              <a:rPr lang="ru-RU" sz="2400" smtClean="0">
                <a:latin typeface="Arial Narrow" charset="0"/>
                <a:cs typeface="+mn-cs"/>
              </a:rPr>
              <a:t>{readOnly} </a:t>
            </a:r>
          </a:p>
          <a:p>
            <a:pPr eaLnBrk="1" hangingPunct="1">
              <a:defRPr/>
            </a:pPr>
            <a:endParaRPr lang="ru-RU" sz="2400" smtClean="0">
              <a:latin typeface="Arial Narrow" charset="0"/>
              <a:cs typeface="+mn-cs"/>
            </a:endParaRPr>
          </a:p>
          <a:p>
            <a:pPr eaLnBrk="1" hangingPunct="1">
              <a:defRPr/>
            </a:pPr>
            <a:r>
              <a:rPr lang="ru-RU" sz="2400" smtClean="0">
                <a:latin typeface="Arial Narrow" charset="0"/>
                <a:cs typeface="+mn-cs"/>
              </a:rPr>
              <a:t># /возрастСотрудника : </a:t>
            </a:r>
            <a:r>
              <a:rPr lang="en-US" sz="2400" smtClean="0">
                <a:latin typeface="Arial Narrow" charset="0"/>
                <a:cs typeface="+mn-cs"/>
              </a:rPr>
              <a:t>Integer</a:t>
            </a:r>
            <a:r>
              <a:rPr lang="ru-RU" sz="2400" smtClean="0">
                <a:latin typeface="Arial Narrow" charset="0"/>
                <a:cs typeface="+mn-cs"/>
              </a:rPr>
              <a:t> </a:t>
            </a:r>
          </a:p>
          <a:p>
            <a:pPr eaLnBrk="1" hangingPunct="1">
              <a:defRPr/>
            </a:pPr>
            <a:endParaRPr lang="ru-RU" sz="2400" smtClean="0">
              <a:latin typeface="Arial Narrow" charset="0"/>
              <a:cs typeface="+mn-cs"/>
            </a:endParaRPr>
          </a:p>
          <a:p>
            <a:pPr eaLnBrk="1" hangingPunct="1">
              <a:defRPr/>
            </a:pPr>
            <a:r>
              <a:rPr lang="ru-RU" sz="2400" smtClean="0">
                <a:latin typeface="Arial Narrow" charset="0"/>
                <a:cs typeface="+mn-cs"/>
              </a:rPr>
              <a:t>+ номерТелефона : Integer [1..*] {unique} </a:t>
            </a:r>
          </a:p>
          <a:p>
            <a:pPr eaLnBrk="1" hangingPunct="1">
              <a:defRPr/>
            </a:pPr>
            <a:endParaRPr lang="ru-RU" sz="2400" smtClean="0">
              <a:latin typeface="Arial Narrow" charset="0"/>
              <a:cs typeface="+mn-cs"/>
            </a:endParaRPr>
          </a:p>
          <a:p>
            <a:pPr eaLnBrk="1" hangingPunct="1">
              <a:defRPr/>
            </a:pPr>
            <a:r>
              <a:rPr lang="ru-RU" sz="2400" smtClean="0">
                <a:latin typeface="Arial Narrow" charset="0"/>
                <a:cs typeface="+mn-cs"/>
              </a:rPr>
              <a:t>– заработнаяПлата : Currency = 500.00</a:t>
            </a:r>
            <a:endParaRPr lang="en-US" sz="2400" smtClean="0">
              <a:latin typeface="Arial Narrow" charset="0"/>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589088" y="188913"/>
            <a:ext cx="5791200" cy="647799"/>
          </a:xfrm>
        </p:spPr>
        <p:txBody>
          <a:bodyPr/>
          <a:lstStyle/>
          <a:p>
            <a:pPr eaLnBrk="1" hangingPunct="1">
              <a:defRPr/>
            </a:pPr>
            <a:r>
              <a:rPr lang="ru-RU" dirty="0" smtClean="0">
                <a:latin typeface="Arial Narrow" charset="0"/>
                <a:cs typeface="+mj-cs"/>
              </a:rPr>
              <a:t>Операции класса </a:t>
            </a:r>
          </a:p>
        </p:txBody>
      </p:sp>
      <p:sp>
        <p:nvSpPr>
          <p:cNvPr id="21507" name="Rectangle 3"/>
          <p:cNvSpPr>
            <a:spLocks noGrp="1" noChangeArrowheads="1"/>
          </p:cNvSpPr>
          <p:nvPr>
            <p:ph type="body" idx="1"/>
          </p:nvPr>
        </p:nvSpPr>
        <p:spPr>
          <a:xfrm>
            <a:off x="107504" y="908721"/>
            <a:ext cx="8856787" cy="5472608"/>
          </a:xfrm>
        </p:spPr>
        <p:txBody>
          <a:bodyPr/>
          <a:lstStyle/>
          <a:p>
            <a:pPr eaLnBrk="1" hangingPunct="1">
              <a:defRPr/>
            </a:pPr>
            <a:r>
              <a:rPr lang="ru-RU" sz="2800" b="1" i="1" dirty="0" smtClean="0">
                <a:solidFill>
                  <a:srgbClr val="0000FF"/>
                </a:solidFill>
                <a:latin typeface="Arial Narrow" charset="0"/>
                <a:cs typeface="+mn-cs"/>
              </a:rPr>
              <a:t>Операция</a:t>
            </a:r>
            <a:r>
              <a:rPr lang="ru-RU" sz="2800" i="1" dirty="0" smtClean="0">
                <a:latin typeface="Arial Narrow" charset="0"/>
                <a:cs typeface="+mn-cs"/>
              </a:rPr>
              <a:t> (</a:t>
            </a:r>
            <a:r>
              <a:rPr lang="ru-RU" sz="2800" i="1" dirty="0" err="1" smtClean="0">
                <a:latin typeface="Arial Narrow" charset="0"/>
                <a:cs typeface="+mn-cs"/>
              </a:rPr>
              <a:t>operation</a:t>
            </a:r>
            <a:r>
              <a:rPr lang="ru-RU" sz="2800" i="1" dirty="0" smtClean="0">
                <a:latin typeface="Arial Narrow" charset="0"/>
                <a:cs typeface="+mn-cs"/>
              </a:rPr>
              <a:t>)</a:t>
            </a:r>
            <a:r>
              <a:rPr lang="ru-RU" sz="2800" dirty="0" smtClean="0">
                <a:latin typeface="Arial Narrow" charset="0"/>
                <a:cs typeface="+mn-cs"/>
              </a:rPr>
              <a:t> класса служит для представления отдельной характеристики поведения, которая является общей для всех объектов данного класса</a:t>
            </a:r>
            <a:endParaRPr lang="en-US" sz="2800" dirty="0" smtClean="0">
              <a:latin typeface="Arial Narrow" charset="0"/>
              <a:cs typeface="+mn-cs"/>
            </a:endParaRPr>
          </a:p>
          <a:p>
            <a:pPr eaLnBrk="1" hangingPunct="1">
              <a:defRPr/>
            </a:pPr>
            <a:r>
              <a:rPr lang="ru-RU" sz="2800" i="1" dirty="0" smtClean="0">
                <a:latin typeface="Arial Narrow" charset="0"/>
                <a:cs typeface="+mn-cs"/>
              </a:rPr>
              <a:t>&lt;операция&gt;::=</a:t>
            </a:r>
            <a:r>
              <a:rPr lang="ru-RU" sz="2800" dirty="0" smtClean="0">
                <a:latin typeface="Arial Narrow" charset="0"/>
                <a:cs typeface="+mn-cs"/>
              </a:rPr>
              <a:t>[</a:t>
            </a:r>
            <a:r>
              <a:rPr lang="ru-RU" sz="2800" i="1" dirty="0" smtClean="0">
                <a:latin typeface="Arial Narrow" charset="0"/>
                <a:cs typeface="+mn-cs"/>
              </a:rPr>
              <a:t>&lt;видимость&gt;</a:t>
            </a:r>
            <a:r>
              <a:rPr lang="ru-RU" sz="2800" dirty="0" smtClean="0">
                <a:latin typeface="Arial Narrow" charset="0"/>
                <a:cs typeface="+mn-cs"/>
              </a:rPr>
              <a:t>]</a:t>
            </a:r>
            <a:r>
              <a:rPr lang="ru-RU" sz="2800" i="1" dirty="0" smtClean="0">
                <a:latin typeface="Arial Narrow" charset="0"/>
                <a:cs typeface="+mn-cs"/>
              </a:rPr>
              <a:t> &lt;имя операции&gt;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dirty="0" smtClean="0">
                <a:latin typeface="Arial Narrow" charset="0"/>
                <a:cs typeface="+mn-cs"/>
              </a:rPr>
              <a:t> [</a:t>
            </a:r>
            <a:r>
              <a:rPr lang="ru-RU" sz="2800" i="1" dirty="0" smtClean="0">
                <a:latin typeface="Arial Narrow" charset="0"/>
                <a:cs typeface="+mn-cs"/>
              </a:rPr>
              <a:t>&lt;список  параметров&gt;</a:t>
            </a:r>
            <a:r>
              <a:rPr lang="ru-RU" sz="2800" dirty="0" smtClean="0">
                <a:latin typeface="Arial Narrow" charset="0"/>
                <a:cs typeface="+mn-cs"/>
              </a:rPr>
              <a:t>]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dirty="0" smtClean="0">
                <a:latin typeface="Arial Narrow" charset="0"/>
                <a:cs typeface="+mn-cs"/>
              </a:rPr>
              <a:t>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dirty="0" smtClean="0">
                <a:latin typeface="Arial Narrow" charset="0"/>
                <a:cs typeface="+mn-cs"/>
              </a:rPr>
              <a:t> [</a:t>
            </a:r>
            <a:r>
              <a:rPr lang="ru-RU" sz="2800" i="1" dirty="0" smtClean="0">
                <a:latin typeface="Arial Narrow" charset="0"/>
                <a:cs typeface="+mn-cs"/>
              </a:rPr>
              <a:t>&lt;тип возвращаемого результата&gt;</a:t>
            </a:r>
            <a:r>
              <a:rPr lang="ru-RU" sz="2800" dirty="0" smtClean="0">
                <a:latin typeface="Arial Narrow" charset="0"/>
                <a:cs typeface="+mn-cs"/>
              </a:rPr>
              <a:t>]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i="1" dirty="0" smtClean="0">
                <a:latin typeface="Arial Narrow" charset="0"/>
                <a:cs typeface="+mn-cs"/>
              </a:rPr>
              <a:t> &lt;свойство операции&gt;</a:t>
            </a:r>
            <a:r>
              <a:rPr lang="ru-RU" sz="2800" dirty="0" smtClean="0">
                <a:latin typeface="Arial Narrow" charset="0"/>
                <a:cs typeface="+mn-cs"/>
              </a:rPr>
              <a:t>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i="1" dirty="0" smtClean="0">
                <a:latin typeface="Arial Narrow" charset="0"/>
                <a:cs typeface="+mn-cs"/>
              </a:rPr>
              <a:t> &lt;свойство операции&gt;</a:t>
            </a:r>
            <a:r>
              <a:rPr lang="ru-RU" sz="2800" dirty="0" smtClean="0">
                <a:latin typeface="Arial Narrow" charset="0"/>
                <a:cs typeface="+mn-cs"/>
              </a:rPr>
              <a:t>]*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dirty="0" smtClean="0">
                <a:latin typeface="Arial Narrow" charset="0"/>
                <a:cs typeface="+mn-cs"/>
              </a:rPr>
              <a:t>]</a:t>
            </a:r>
            <a:endParaRPr lang="en-US" sz="2800" dirty="0" smtClean="0">
              <a:latin typeface="Arial Narrow" charset="0"/>
              <a:cs typeface="+mn-cs"/>
            </a:endParaRPr>
          </a:p>
          <a:p>
            <a:pPr eaLnBrk="1" hangingPunct="1">
              <a:defRPr/>
            </a:pPr>
            <a:r>
              <a:rPr lang="ru-RU" sz="2800" dirty="0" smtClean="0">
                <a:latin typeface="Arial Narrow" charset="0"/>
                <a:cs typeface="+mn-cs"/>
              </a:rPr>
              <a:t>Где:</a:t>
            </a:r>
            <a:endParaRPr lang="en-US" sz="2800" dirty="0" smtClean="0">
              <a:latin typeface="Arial Narrow" charset="0"/>
              <a:cs typeface="+mn-cs"/>
            </a:endParaRPr>
          </a:p>
          <a:p>
            <a:pPr eaLnBrk="1" hangingPunct="1">
              <a:defRPr/>
            </a:pPr>
            <a:r>
              <a:rPr lang="ru-RU" sz="2800" b="1" dirty="0" smtClean="0">
                <a:solidFill>
                  <a:srgbClr val="0000FF"/>
                </a:solidFill>
                <a:latin typeface="Arial Narrow" charset="0"/>
                <a:cs typeface="+mn-cs"/>
              </a:rPr>
              <a:t>&lt;</a:t>
            </a:r>
            <a:r>
              <a:rPr lang="ru-RU" sz="2800" b="1" i="1" dirty="0" smtClean="0">
                <a:solidFill>
                  <a:srgbClr val="0000FF"/>
                </a:solidFill>
                <a:latin typeface="Arial Narrow" charset="0"/>
                <a:cs typeface="+mn-cs"/>
              </a:rPr>
              <a:t>видимость</a:t>
            </a:r>
            <a:r>
              <a:rPr lang="ru-RU" sz="2800" b="1" dirty="0" smtClean="0">
                <a:solidFill>
                  <a:srgbClr val="0000FF"/>
                </a:solidFill>
                <a:latin typeface="Arial Narrow" charset="0"/>
                <a:cs typeface="+mn-cs"/>
              </a:rPr>
              <a:t>&gt; </a:t>
            </a:r>
            <a:r>
              <a:rPr lang="ru-RU" sz="2800" dirty="0" smtClean="0">
                <a:latin typeface="Arial Narrow" charset="0"/>
                <a:cs typeface="+mn-cs"/>
              </a:rPr>
              <a:t>::=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dirty="0" smtClean="0">
                <a:latin typeface="Arial Narrow" charset="0"/>
                <a:cs typeface="+mn-cs"/>
              </a:rPr>
              <a:t> |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dirty="0" smtClean="0">
                <a:latin typeface="Arial Narrow" charset="0"/>
                <a:cs typeface="+mn-cs"/>
              </a:rPr>
              <a:t> |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dirty="0" smtClean="0">
                <a:latin typeface="Arial Narrow" charset="0"/>
                <a:cs typeface="+mn-cs"/>
              </a:rPr>
              <a:t> | </a:t>
            </a:r>
            <a:r>
              <a:rPr lang="ja-JP" altLang="ru-RU" sz="2800" dirty="0" smtClean="0">
                <a:latin typeface="Arial Narrow" charset="0"/>
                <a:cs typeface="+mn-cs"/>
              </a:rPr>
              <a:t>‘</a:t>
            </a:r>
            <a:r>
              <a:rPr lang="ru-RU" sz="2800" dirty="0" smtClean="0">
                <a:latin typeface="Arial Narrow" charset="0"/>
                <a:cs typeface="+mn-cs"/>
              </a:rPr>
              <a:t>~</a:t>
            </a:r>
            <a:r>
              <a:rPr lang="ja-JP" altLang="ru-RU" sz="2800" dirty="0" smtClean="0">
                <a:latin typeface="Arial Narrow" charset="0"/>
                <a:cs typeface="+mn-cs"/>
              </a:rPr>
              <a:t>’</a:t>
            </a:r>
            <a:r>
              <a:rPr lang="ru-RU" sz="2800" dirty="0" smtClean="0">
                <a:latin typeface="Arial Narrow" charset="0"/>
                <a:cs typeface="+mn-cs"/>
              </a:rPr>
              <a:t> </a:t>
            </a:r>
          </a:p>
          <a:p>
            <a:pPr eaLnBrk="1" hangingPunct="1">
              <a:defRPr/>
            </a:pPr>
            <a:r>
              <a:rPr lang="ru-RU" sz="2800" b="1" i="1" dirty="0" smtClean="0">
                <a:solidFill>
                  <a:srgbClr val="0000FF"/>
                </a:solidFill>
                <a:latin typeface="Arial Narrow" charset="0"/>
                <a:cs typeface="+mn-cs"/>
              </a:rPr>
              <a:t>&lt;имя операции&gt; </a:t>
            </a:r>
            <a:r>
              <a:rPr lang="ru-RU" sz="2800" dirty="0" smtClean="0">
                <a:latin typeface="Arial Narrow" charset="0"/>
                <a:cs typeface="+mn-cs"/>
              </a:rPr>
              <a:t>(</a:t>
            </a:r>
            <a:r>
              <a:rPr lang="ru-RU" sz="2800" dirty="0" err="1" smtClean="0">
                <a:latin typeface="Arial Narrow" charset="0"/>
                <a:cs typeface="+mn-cs"/>
              </a:rPr>
              <a:t>operation</a:t>
            </a:r>
            <a:r>
              <a:rPr lang="ru-RU" sz="2800" dirty="0" smtClean="0">
                <a:latin typeface="Arial Narrow" charset="0"/>
                <a:cs typeface="+mn-cs"/>
              </a:rPr>
              <a:t> </a:t>
            </a:r>
            <a:r>
              <a:rPr lang="ru-RU" sz="2800" dirty="0" err="1" smtClean="0">
                <a:latin typeface="Arial Narrow" charset="0"/>
                <a:cs typeface="+mn-cs"/>
              </a:rPr>
              <a:t>name</a:t>
            </a:r>
            <a:r>
              <a:rPr lang="ru-RU" sz="2800" dirty="0" smtClean="0">
                <a:latin typeface="Arial Narrow" charset="0"/>
                <a:cs typeface="+mn-cs"/>
              </a:rPr>
              <a:t>) представляет собой строку текста, которая используется в качестве идентификатора соответствующей операции и поэтому должна быть уникальной для каждой операции данного класса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562100" y="333375"/>
            <a:ext cx="5791200" cy="792163"/>
          </a:xfrm>
        </p:spPr>
        <p:txBody>
          <a:bodyPr/>
          <a:lstStyle/>
          <a:p>
            <a:pPr eaLnBrk="1" hangingPunct="1">
              <a:defRPr/>
            </a:pPr>
            <a:r>
              <a:rPr lang="ru-RU" smtClean="0">
                <a:latin typeface="Arial Narrow" charset="0"/>
                <a:cs typeface="+mj-cs"/>
              </a:rPr>
              <a:t>Параметры операции</a:t>
            </a:r>
          </a:p>
        </p:txBody>
      </p:sp>
      <p:sp>
        <p:nvSpPr>
          <p:cNvPr id="23555" name="Rectangle 3"/>
          <p:cNvSpPr>
            <a:spLocks noGrp="1" noChangeArrowheads="1"/>
          </p:cNvSpPr>
          <p:nvPr>
            <p:ph type="body" idx="1"/>
          </p:nvPr>
        </p:nvSpPr>
        <p:spPr>
          <a:xfrm>
            <a:off x="323850" y="1341438"/>
            <a:ext cx="8785225" cy="5399087"/>
          </a:xfrm>
        </p:spPr>
        <p:txBody>
          <a:bodyPr/>
          <a:lstStyle/>
          <a:p>
            <a:pPr marL="381000" indent="-381000" eaLnBrk="1" hangingPunct="1">
              <a:lnSpc>
                <a:spcPct val="90000"/>
              </a:lnSpc>
              <a:defRPr/>
            </a:pPr>
            <a:r>
              <a:rPr lang="ru-RU" sz="2400" b="1" i="1" dirty="0" smtClean="0">
                <a:solidFill>
                  <a:srgbClr val="0000FF"/>
                </a:solidFill>
                <a:latin typeface="Arial Narrow" charset="0"/>
                <a:cs typeface="+mn-cs"/>
              </a:rPr>
              <a:t>Параметр</a:t>
            </a:r>
            <a:r>
              <a:rPr lang="ru-RU" sz="2400" i="1" dirty="0" smtClean="0">
                <a:latin typeface="Arial Narrow" charset="0"/>
                <a:cs typeface="+mn-cs"/>
              </a:rPr>
              <a:t> (</a:t>
            </a:r>
            <a:r>
              <a:rPr lang="en-US" sz="2400" i="1" dirty="0" smtClean="0">
                <a:latin typeface="Arial Narrow" charset="0"/>
                <a:cs typeface="+mn-cs"/>
              </a:rPr>
              <a:t>parameter</a:t>
            </a:r>
            <a:r>
              <a:rPr lang="ru-RU" sz="2400" i="1" dirty="0" smtClean="0">
                <a:latin typeface="Arial Narrow" charset="0"/>
                <a:cs typeface="+mn-cs"/>
              </a:rPr>
              <a:t>)</a:t>
            </a:r>
            <a:r>
              <a:rPr lang="ru-RU" sz="2400" dirty="0" smtClean="0">
                <a:latin typeface="Arial Narrow" charset="0"/>
                <a:cs typeface="+mn-cs"/>
              </a:rPr>
              <a:t> является спецификацией аргумента, который используется при выполнении операции или при вызове характеристики поведения</a:t>
            </a:r>
          </a:p>
          <a:p>
            <a:pPr marL="381000" indent="-381000" eaLnBrk="1" hangingPunct="1">
              <a:lnSpc>
                <a:spcPct val="90000"/>
              </a:lnSpc>
              <a:defRPr/>
            </a:pPr>
            <a:r>
              <a:rPr lang="ru-RU" sz="2400" b="1" dirty="0" smtClean="0">
                <a:solidFill>
                  <a:srgbClr val="0000FF"/>
                </a:solidFill>
                <a:latin typeface="Arial Narrow" charset="0"/>
                <a:cs typeface="+mn-cs"/>
              </a:rPr>
              <a:t>&lt;</a:t>
            </a:r>
            <a:r>
              <a:rPr lang="ru-RU" sz="2400" b="1" i="1" dirty="0" smtClean="0">
                <a:solidFill>
                  <a:srgbClr val="0000FF"/>
                </a:solidFill>
                <a:latin typeface="Arial Narrow" charset="0"/>
                <a:cs typeface="+mn-cs"/>
              </a:rPr>
              <a:t>направление</a:t>
            </a:r>
            <a:r>
              <a:rPr lang="ru-RU" sz="2400" b="1" dirty="0" smtClean="0">
                <a:solidFill>
                  <a:srgbClr val="0000FF"/>
                </a:solidFill>
                <a:latin typeface="Arial Narrow" charset="0"/>
                <a:cs typeface="+mn-cs"/>
              </a:rPr>
              <a:t>&gt;</a:t>
            </a:r>
            <a:r>
              <a:rPr lang="ru-RU" sz="2400" dirty="0" smtClean="0">
                <a:latin typeface="Arial Narrow" charset="0"/>
                <a:cs typeface="+mn-cs"/>
              </a:rPr>
              <a:t>::= </a:t>
            </a:r>
            <a:r>
              <a:rPr lang="ja-JP" altLang="ru-RU" sz="2400" dirty="0" smtClean="0">
                <a:latin typeface="Arial Narrow" charset="0"/>
                <a:cs typeface="+mn-cs"/>
              </a:rPr>
              <a:t>‘</a:t>
            </a:r>
            <a:r>
              <a:rPr lang="ru-RU" sz="2400" b="1" dirty="0" err="1" smtClean="0">
                <a:latin typeface="Arial Narrow" charset="0"/>
                <a:cs typeface="+mn-cs"/>
              </a:rPr>
              <a:t>in</a:t>
            </a:r>
            <a:r>
              <a:rPr lang="ja-JP" altLang="ru-RU" sz="2400" dirty="0" smtClean="0">
                <a:latin typeface="Arial Narrow" charset="0"/>
                <a:cs typeface="+mn-cs"/>
              </a:rPr>
              <a:t>’</a:t>
            </a:r>
            <a:r>
              <a:rPr lang="ru-RU" sz="2400" dirty="0" smtClean="0">
                <a:latin typeface="Arial Narrow" charset="0"/>
                <a:cs typeface="+mn-cs"/>
              </a:rPr>
              <a:t> | </a:t>
            </a:r>
            <a:r>
              <a:rPr lang="ja-JP" altLang="ru-RU" sz="2400" dirty="0" smtClean="0">
                <a:latin typeface="Arial Narrow" charset="0"/>
                <a:cs typeface="+mn-cs"/>
              </a:rPr>
              <a:t>‘</a:t>
            </a:r>
            <a:r>
              <a:rPr lang="ru-RU" sz="2400" b="1" dirty="0" err="1" smtClean="0">
                <a:latin typeface="Arial Narrow" charset="0"/>
                <a:cs typeface="+mn-cs"/>
              </a:rPr>
              <a:t>out</a:t>
            </a:r>
            <a:r>
              <a:rPr lang="ja-JP" altLang="ru-RU" sz="2400" dirty="0" smtClean="0">
                <a:latin typeface="Arial Narrow" charset="0"/>
                <a:cs typeface="+mn-cs"/>
              </a:rPr>
              <a:t>’</a:t>
            </a:r>
            <a:r>
              <a:rPr lang="ru-RU" sz="2400" dirty="0" smtClean="0">
                <a:latin typeface="Arial Narrow" charset="0"/>
                <a:cs typeface="+mn-cs"/>
              </a:rPr>
              <a:t> | </a:t>
            </a:r>
            <a:r>
              <a:rPr lang="ja-JP" altLang="ru-RU" sz="2400" dirty="0" smtClean="0">
                <a:latin typeface="Arial Narrow" charset="0"/>
                <a:cs typeface="+mn-cs"/>
              </a:rPr>
              <a:t>‘</a:t>
            </a:r>
            <a:r>
              <a:rPr lang="ru-RU" sz="2400" b="1" dirty="0" err="1" smtClean="0">
                <a:latin typeface="Arial Narrow" charset="0"/>
                <a:cs typeface="+mn-cs"/>
              </a:rPr>
              <a:t>inout</a:t>
            </a:r>
            <a:r>
              <a:rPr lang="ja-JP" altLang="ru-RU" sz="2400" dirty="0" smtClean="0">
                <a:latin typeface="Arial Narrow" charset="0"/>
                <a:cs typeface="+mn-cs"/>
              </a:rPr>
              <a:t>’</a:t>
            </a:r>
            <a:r>
              <a:rPr lang="ru-RU" sz="2400" dirty="0" smtClean="0">
                <a:latin typeface="Arial Narrow" charset="0"/>
                <a:cs typeface="+mn-cs"/>
              </a:rPr>
              <a:t>| </a:t>
            </a:r>
            <a:r>
              <a:rPr lang="ja-JP" altLang="ru-RU" sz="2400" dirty="0" smtClean="0">
                <a:latin typeface="Arial Narrow" charset="0"/>
                <a:cs typeface="+mn-cs"/>
              </a:rPr>
              <a:t>‘</a:t>
            </a:r>
            <a:r>
              <a:rPr lang="ru-RU" sz="2400" b="1" dirty="0" err="1" smtClean="0">
                <a:latin typeface="Arial Narrow" charset="0"/>
                <a:cs typeface="+mn-cs"/>
              </a:rPr>
              <a:t>return</a:t>
            </a:r>
            <a:r>
              <a:rPr lang="ja-JP" altLang="ru-RU" sz="2400" dirty="0" smtClean="0">
                <a:latin typeface="Arial Narrow" charset="0"/>
                <a:cs typeface="+mn-cs"/>
              </a:rPr>
              <a:t>‘</a:t>
            </a:r>
            <a:r>
              <a:rPr lang="ru-RU" sz="2400" dirty="0" smtClean="0">
                <a:latin typeface="Arial Narrow" charset="0"/>
                <a:cs typeface="+mn-cs"/>
              </a:rPr>
              <a:t>. Если оно не указано, то по умолчанию принимается значение </a:t>
            </a:r>
            <a:r>
              <a:rPr lang="ja-JP" altLang="ru-RU" sz="2400" dirty="0" smtClean="0">
                <a:latin typeface="Arial Narrow" charset="0"/>
                <a:cs typeface="+mn-cs"/>
              </a:rPr>
              <a:t>“</a:t>
            </a:r>
            <a:r>
              <a:rPr lang="ru-RU" sz="2400" dirty="0" err="1" smtClean="0">
                <a:latin typeface="Arial Narrow" charset="0"/>
                <a:cs typeface="+mn-cs"/>
              </a:rPr>
              <a:t>in</a:t>
            </a:r>
            <a:r>
              <a:rPr lang="ja-JP" altLang="ru-RU" sz="2400" dirty="0" smtClean="0">
                <a:latin typeface="Arial Narrow" charset="0"/>
                <a:cs typeface="+mn-cs"/>
              </a:rPr>
              <a:t>”</a:t>
            </a:r>
            <a:r>
              <a:rPr lang="ru-RU" sz="2400" dirty="0" smtClean="0">
                <a:latin typeface="Arial Narrow" charset="0"/>
                <a:cs typeface="+mn-cs"/>
              </a:rPr>
              <a:t>.</a:t>
            </a:r>
          </a:p>
          <a:p>
            <a:pPr marL="381000" indent="-381000" eaLnBrk="1" hangingPunct="1">
              <a:lnSpc>
                <a:spcPct val="90000"/>
              </a:lnSpc>
              <a:defRPr/>
            </a:pPr>
            <a:r>
              <a:rPr lang="ru-RU" sz="2400" b="1" dirty="0" err="1" smtClean="0">
                <a:latin typeface="Arial Narrow" charset="0"/>
                <a:cs typeface="+mn-cs"/>
              </a:rPr>
              <a:t>in</a:t>
            </a:r>
            <a:r>
              <a:rPr lang="ru-RU" sz="2400" dirty="0" smtClean="0">
                <a:latin typeface="Arial Narrow" charset="0"/>
                <a:cs typeface="+mn-cs"/>
              </a:rPr>
              <a:t> – указывает на то, что значения этого параметра передаются в операцию вызывающим объектом.</a:t>
            </a:r>
          </a:p>
          <a:p>
            <a:pPr marL="381000" indent="-381000" eaLnBrk="1" hangingPunct="1">
              <a:lnSpc>
                <a:spcPct val="90000"/>
              </a:lnSpc>
              <a:defRPr/>
            </a:pPr>
            <a:r>
              <a:rPr lang="ru-RU" sz="2400" b="1" dirty="0" err="1" smtClean="0">
                <a:latin typeface="Arial Narrow" charset="0"/>
                <a:cs typeface="+mn-cs"/>
              </a:rPr>
              <a:t>inout</a:t>
            </a:r>
            <a:r>
              <a:rPr lang="ru-RU" sz="2400" dirty="0" smtClean="0">
                <a:latin typeface="Arial Narrow" charset="0"/>
                <a:cs typeface="+mn-cs"/>
              </a:rPr>
              <a:t> – указывает на то, что зна</a:t>
            </a:r>
            <a:r>
              <a:rPr lang="ru-RU" sz="2200" dirty="0" smtClean="0">
                <a:latin typeface="Arial Narrow" charset="0"/>
                <a:cs typeface="+mn-cs"/>
              </a:rPr>
              <a:t>чения этого параметра передаются в операцию вызывающим объектом и затем обратно вызывающему объекту после окончания выполнения операции.</a:t>
            </a:r>
          </a:p>
          <a:p>
            <a:pPr marL="381000" indent="-381000" eaLnBrk="1" hangingPunct="1">
              <a:lnSpc>
                <a:spcPct val="90000"/>
              </a:lnSpc>
              <a:defRPr/>
            </a:pPr>
            <a:r>
              <a:rPr lang="ru-RU" sz="2200" b="1" dirty="0" err="1" smtClean="0">
                <a:latin typeface="Arial Narrow" charset="0"/>
                <a:cs typeface="+mn-cs"/>
              </a:rPr>
              <a:t>out</a:t>
            </a:r>
            <a:r>
              <a:rPr lang="ru-RU" sz="2200" dirty="0" smtClean="0">
                <a:latin typeface="Arial Narrow" charset="0"/>
                <a:cs typeface="+mn-cs"/>
              </a:rPr>
              <a:t> – указывает на то, что значения этого параметра передаются вызывающему объекту после окончания выполнения операции.</a:t>
            </a:r>
          </a:p>
          <a:p>
            <a:pPr marL="381000" indent="-381000" eaLnBrk="1" hangingPunct="1">
              <a:lnSpc>
                <a:spcPct val="90000"/>
              </a:lnSpc>
              <a:defRPr/>
            </a:pPr>
            <a:r>
              <a:rPr lang="ru-RU" sz="2200" b="1" dirty="0" err="1" smtClean="0">
                <a:latin typeface="Arial Narrow" charset="0"/>
                <a:cs typeface="+mn-cs"/>
              </a:rPr>
              <a:t>return</a:t>
            </a:r>
            <a:r>
              <a:rPr lang="ru-RU" sz="2200" dirty="0" smtClean="0">
                <a:latin typeface="Arial Narrow" charset="0"/>
                <a:cs typeface="+mn-cs"/>
              </a:rPr>
              <a:t> – указывает на то, что значения этого параметра передаются в качестве возвращаемых значений вызывающему объекту после окончания выполнения операции.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7950" y="404813"/>
            <a:ext cx="8856663" cy="1152525"/>
          </a:xfrm>
        </p:spPr>
        <p:txBody>
          <a:bodyPr/>
          <a:lstStyle/>
          <a:p>
            <a:pPr eaLnBrk="1" hangingPunct="1">
              <a:defRPr/>
            </a:pPr>
            <a:r>
              <a:rPr lang="ru-RU" dirty="0" smtClean="0">
                <a:solidFill>
                  <a:schemeClr val="tx1"/>
                </a:solidFill>
                <a:latin typeface="Arial Narrow" charset="0"/>
                <a:cs typeface="+mj-cs"/>
              </a:rPr>
              <a:t>Представление архитектуры программной системы</a:t>
            </a:r>
          </a:p>
        </p:txBody>
      </p:sp>
      <p:grpSp>
        <p:nvGrpSpPr>
          <p:cNvPr id="2" name="Group 95"/>
          <p:cNvGrpSpPr>
            <a:grpSpLocks/>
          </p:cNvGrpSpPr>
          <p:nvPr/>
        </p:nvGrpSpPr>
        <p:grpSpPr bwMode="auto">
          <a:xfrm>
            <a:off x="1908175" y="2060575"/>
            <a:ext cx="4176713" cy="4681538"/>
            <a:chOff x="3984" y="1152"/>
            <a:chExt cx="1702" cy="2352"/>
          </a:xfrm>
        </p:grpSpPr>
        <p:sp>
          <p:nvSpPr>
            <p:cNvPr id="18435" name="Oval 96"/>
            <p:cNvSpPr>
              <a:spLocks noChangeArrowheads="1"/>
            </p:cNvSpPr>
            <p:nvPr/>
          </p:nvSpPr>
          <p:spPr bwMode="auto">
            <a:xfrm>
              <a:off x="4470" y="2396"/>
              <a:ext cx="527" cy="569"/>
            </a:xfrm>
            <a:prstGeom prst="ellipse">
              <a:avLst/>
            </a:prstGeom>
            <a:solidFill>
              <a:srgbClr val="FFCC99"/>
            </a:solidFill>
            <a:ln w="12700">
              <a:solidFill>
                <a:srgbClr val="800000"/>
              </a:solidFill>
              <a:round/>
              <a:headEnd/>
              <a:tailEnd/>
            </a:ln>
          </p:spPr>
          <p:txBody>
            <a:bodyPr wrap="none" anchor="ctr"/>
            <a:lstStyle/>
            <a:p>
              <a:endParaRPr lang="en-US"/>
            </a:p>
          </p:txBody>
        </p:sp>
        <p:sp>
          <p:nvSpPr>
            <p:cNvPr id="18436" name="Line 97"/>
            <p:cNvSpPr>
              <a:spLocks noChangeShapeType="1"/>
            </p:cNvSpPr>
            <p:nvPr/>
          </p:nvSpPr>
          <p:spPr bwMode="auto">
            <a:xfrm>
              <a:off x="4494" y="2338"/>
              <a:ext cx="313" cy="259"/>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18437" name="Group 98"/>
            <p:cNvGrpSpPr>
              <a:grpSpLocks/>
            </p:cNvGrpSpPr>
            <p:nvPr/>
          </p:nvGrpSpPr>
          <p:grpSpPr bwMode="auto">
            <a:xfrm>
              <a:off x="3984" y="1152"/>
              <a:ext cx="1702" cy="1427"/>
              <a:chOff x="3984" y="1152"/>
              <a:chExt cx="1702" cy="1427"/>
            </a:xfrm>
          </p:grpSpPr>
          <p:sp>
            <p:nvSpPr>
              <p:cNvPr id="18463" name="AutoShape 99"/>
              <p:cNvSpPr>
                <a:spLocks noChangeArrowheads="1"/>
              </p:cNvSpPr>
              <p:nvPr/>
            </p:nvSpPr>
            <p:spPr bwMode="auto">
              <a:xfrm>
                <a:off x="3984" y="1895"/>
                <a:ext cx="1492" cy="605"/>
              </a:xfrm>
              <a:prstGeom prst="octagon">
                <a:avLst>
                  <a:gd name="adj" fmla="val 29282"/>
                </a:avLst>
              </a:prstGeom>
              <a:solidFill>
                <a:srgbClr val="EAEAEA"/>
              </a:solidFill>
              <a:ln w="12700">
                <a:solidFill>
                  <a:schemeClr val="bg2"/>
                </a:solidFill>
                <a:miter lim="800000"/>
                <a:headEnd/>
                <a:tailEnd/>
              </a:ln>
            </p:spPr>
            <p:txBody>
              <a:bodyPr wrap="none" anchor="ctr"/>
              <a:lstStyle/>
              <a:p>
                <a:endParaRPr lang="en-US"/>
              </a:p>
            </p:txBody>
          </p:sp>
          <p:sp>
            <p:nvSpPr>
              <p:cNvPr id="18464" name="AutoShape 100"/>
              <p:cNvSpPr>
                <a:spLocks noChangeArrowheads="1"/>
              </p:cNvSpPr>
              <p:nvPr/>
            </p:nvSpPr>
            <p:spPr bwMode="auto">
              <a:xfrm>
                <a:off x="3984" y="1152"/>
                <a:ext cx="1492" cy="605"/>
              </a:xfrm>
              <a:prstGeom prst="octagon">
                <a:avLst>
                  <a:gd name="adj" fmla="val 29282"/>
                </a:avLst>
              </a:prstGeom>
              <a:solidFill>
                <a:srgbClr val="DDDDDD"/>
              </a:solidFill>
              <a:ln w="12700">
                <a:solidFill>
                  <a:schemeClr val="bg2"/>
                </a:solidFill>
                <a:miter lim="800000"/>
                <a:headEnd/>
                <a:tailEnd/>
              </a:ln>
            </p:spPr>
            <p:txBody>
              <a:bodyPr wrap="none" anchor="ctr"/>
              <a:lstStyle/>
              <a:p>
                <a:endParaRPr lang="en-US"/>
              </a:p>
            </p:txBody>
          </p:sp>
          <p:sp>
            <p:nvSpPr>
              <p:cNvPr id="18465" name="Rectangle 101"/>
              <p:cNvSpPr>
                <a:spLocks noChangeArrowheads="1"/>
              </p:cNvSpPr>
              <p:nvPr/>
            </p:nvSpPr>
            <p:spPr bwMode="auto">
              <a:xfrm>
                <a:off x="4896" y="1251"/>
                <a:ext cx="790" cy="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r>
                  <a:rPr lang="ru-RU" b="1"/>
                  <a:t>Графический</a:t>
                </a:r>
              </a:p>
              <a:p>
                <a:r>
                  <a:rPr lang="ru-RU" b="1"/>
                  <a:t>интерфейс</a:t>
                </a:r>
              </a:p>
              <a:p>
                <a:r>
                  <a:rPr lang="ru-RU" b="1"/>
                  <a:t>пользователя</a:t>
                </a:r>
                <a:endParaRPr lang="en-US" b="1"/>
              </a:p>
              <a:p>
                <a:pPr eaLnBrk="0" hangingPunct="0"/>
                <a:endParaRPr lang="en-US"/>
              </a:p>
            </p:txBody>
          </p:sp>
          <p:sp>
            <p:nvSpPr>
              <p:cNvPr id="18466" name="Rectangle 102"/>
              <p:cNvSpPr>
                <a:spLocks noChangeArrowheads="1"/>
              </p:cNvSpPr>
              <p:nvPr/>
            </p:nvSpPr>
            <p:spPr bwMode="auto">
              <a:xfrm>
                <a:off x="4913" y="1970"/>
                <a:ext cx="564" cy="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r>
                  <a:rPr lang="ru-RU" b="1"/>
                  <a:t>Модели</a:t>
                </a:r>
              </a:p>
              <a:p>
                <a:r>
                  <a:rPr lang="ru-RU" b="1"/>
                  <a:t>бизнес</a:t>
                </a:r>
              </a:p>
              <a:p>
                <a:r>
                  <a:rPr lang="ru-RU" b="1"/>
                  <a:t>объектов</a:t>
                </a:r>
                <a:endParaRPr lang="en-US" b="1"/>
              </a:p>
            </p:txBody>
          </p:sp>
          <p:sp>
            <p:nvSpPr>
              <p:cNvPr id="18467" name="Line 103"/>
              <p:cNvSpPr>
                <a:spLocks noChangeShapeType="1"/>
              </p:cNvSpPr>
              <p:nvPr/>
            </p:nvSpPr>
            <p:spPr bwMode="auto">
              <a:xfrm>
                <a:off x="4244" y="1414"/>
                <a:ext cx="448" cy="416"/>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68" name="Line 104"/>
              <p:cNvSpPr>
                <a:spLocks noChangeShapeType="1"/>
              </p:cNvSpPr>
              <p:nvPr/>
            </p:nvSpPr>
            <p:spPr bwMode="auto">
              <a:xfrm>
                <a:off x="4355" y="1392"/>
                <a:ext cx="375" cy="464"/>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69" name="Line 105"/>
              <p:cNvSpPr>
                <a:spLocks noChangeShapeType="1"/>
              </p:cNvSpPr>
              <p:nvPr/>
            </p:nvSpPr>
            <p:spPr bwMode="auto">
              <a:xfrm>
                <a:off x="4620" y="1352"/>
                <a:ext cx="28" cy="514"/>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70" name="Line 106"/>
              <p:cNvSpPr>
                <a:spLocks noChangeShapeType="1"/>
              </p:cNvSpPr>
              <p:nvPr/>
            </p:nvSpPr>
            <p:spPr bwMode="auto">
              <a:xfrm>
                <a:off x="4482" y="1437"/>
                <a:ext cx="281" cy="393"/>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71" name="Line 107"/>
              <p:cNvSpPr>
                <a:spLocks noChangeShapeType="1"/>
              </p:cNvSpPr>
              <p:nvPr/>
            </p:nvSpPr>
            <p:spPr bwMode="auto">
              <a:xfrm>
                <a:off x="4675" y="1356"/>
                <a:ext cx="122" cy="482"/>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72" name="Line 108"/>
              <p:cNvSpPr>
                <a:spLocks noChangeShapeType="1"/>
              </p:cNvSpPr>
              <p:nvPr/>
            </p:nvSpPr>
            <p:spPr bwMode="auto">
              <a:xfrm flipH="1">
                <a:off x="4134" y="1838"/>
                <a:ext cx="546" cy="331"/>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73" name="Line 109"/>
              <p:cNvSpPr>
                <a:spLocks noChangeShapeType="1"/>
              </p:cNvSpPr>
              <p:nvPr/>
            </p:nvSpPr>
            <p:spPr bwMode="auto">
              <a:xfrm flipH="1">
                <a:off x="4437" y="1820"/>
                <a:ext cx="177" cy="527"/>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74" name="Line 110"/>
              <p:cNvSpPr>
                <a:spLocks noChangeShapeType="1"/>
              </p:cNvSpPr>
              <p:nvPr/>
            </p:nvSpPr>
            <p:spPr bwMode="auto">
              <a:xfrm>
                <a:off x="4780" y="1852"/>
                <a:ext cx="71" cy="531"/>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75" name="Line 111"/>
              <p:cNvSpPr>
                <a:spLocks noChangeShapeType="1"/>
              </p:cNvSpPr>
              <p:nvPr/>
            </p:nvSpPr>
            <p:spPr bwMode="auto">
              <a:xfrm flipH="1">
                <a:off x="4564" y="1812"/>
                <a:ext cx="199" cy="317"/>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76" name="Line 112"/>
              <p:cNvSpPr>
                <a:spLocks noChangeShapeType="1"/>
              </p:cNvSpPr>
              <p:nvPr/>
            </p:nvSpPr>
            <p:spPr bwMode="auto">
              <a:xfrm flipH="1">
                <a:off x="4206" y="1830"/>
                <a:ext cx="623" cy="379"/>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18477" name="Group 113"/>
              <p:cNvGrpSpPr>
                <a:grpSpLocks/>
              </p:cNvGrpSpPr>
              <p:nvPr/>
            </p:nvGrpSpPr>
            <p:grpSpPr bwMode="auto">
              <a:xfrm>
                <a:off x="4519" y="1754"/>
                <a:ext cx="418" cy="148"/>
                <a:chOff x="4290" y="2203"/>
                <a:chExt cx="451" cy="177"/>
              </a:xfrm>
            </p:grpSpPr>
            <p:sp>
              <p:nvSpPr>
                <p:cNvPr id="18507" name="Rectangle 114"/>
                <p:cNvSpPr>
                  <a:spLocks noChangeArrowheads="1"/>
                </p:cNvSpPr>
                <p:nvPr/>
              </p:nvSpPr>
              <p:spPr bwMode="auto">
                <a:xfrm>
                  <a:off x="4366" y="2203"/>
                  <a:ext cx="298" cy="177"/>
                </a:xfrm>
                <a:prstGeom prst="rect">
                  <a:avLst/>
                </a:prstGeom>
                <a:solidFill>
                  <a:schemeClr val="bg2"/>
                </a:solidFill>
                <a:ln w="12700">
                  <a:solidFill>
                    <a:schemeClr val="bg2"/>
                  </a:solidFill>
                  <a:miter lim="800000"/>
                  <a:headEnd/>
                  <a:tailEnd/>
                </a:ln>
              </p:spPr>
              <p:txBody>
                <a:bodyPr wrap="none" anchor="ctr"/>
                <a:lstStyle/>
                <a:p>
                  <a:endParaRPr lang="en-US"/>
                </a:p>
              </p:txBody>
            </p:sp>
            <p:sp>
              <p:nvSpPr>
                <p:cNvPr id="18508" name="Rectangle 115"/>
                <p:cNvSpPr>
                  <a:spLocks noChangeArrowheads="1"/>
                </p:cNvSpPr>
                <p:nvPr/>
              </p:nvSpPr>
              <p:spPr bwMode="auto">
                <a:xfrm>
                  <a:off x="4290" y="2341"/>
                  <a:ext cx="451" cy="39"/>
                </a:xfrm>
                <a:prstGeom prst="rect">
                  <a:avLst/>
                </a:prstGeom>
                <a:solidFill>
                  <a:srgbClr val="393939"/>
                </a:solidFill>
                <a:ln w="12700">
                  <a:solidFill>
                    <a:schemeClr val="bg2"/>
                  </a:solidFill>
                  <a:miter lim="800000"/>
                  <a:headEnd/>
                  <a:tailEnd/>
                </a:ln>
              </p:spPr>
              <p:txBody>
                <a:bodyPr wrap="none" anchor="ctr"/>
                <a:lstStyle/>
                <a:p>
                  <a:endParaRPr lang="en-US"/>
                </a:p>
              </p:txBody>
            </p:sp>
            <p:sp>
              <p:nvSpPr>
                <p:cNvPr id="18509" name="Rectangle 116"/>
                <p:cNvSpPr>
                  <a:spLocks noChangeArrowheads="1"/>
                </p:cNvSpPr>
                <p:nvPr/>
              </p:nvSpPr>
              <p:spPr bwMode="auto">
                <a:xfrm>
                  <a:off x="4290" y="2203"/>
                  <a:ext cx="451" cy="38"/>
                </a:xfrm>
                <a:prstGeom prst="rect">
                  <a:avLst/>
                </a:prstGeom>
                <a:solidFill>
                  <a:srgbClr val="393939"/>
                </a:solidFill>
                <a:ln w="12700">
                  <a:solidFill>
                    <a:schemeClr val="bg2"/>
                  </a:solidFill>
                  <a:miter lim="800000"/>
                  <a:headEnd/>
                  <a:tailEnd/>
                </a:ln>
              </p:spPr>
              <p:txBody>
                <a:bodyPr wrap="none" anchor="ctr"/>
                <a:lstStyle/>
                <a:p>
                  <a:endParaRPr lang="en-US"/>
                </a:p>
              </p:txBody>
            </p:sp>
          </p:grpSp>
          <p:sp>
            <p:nvSpPr>
              <p:cNvPr id="18478" name="Line 117"/>
              <p:cNvSpPr>
                <a:spLocks noChangeShapeType="1"/>
              </p:cNvSpPr>
              <p:nvPr/>
            </p:nvSpPr>
            <p:spPr bwMode="auto">
              <a:xfrm>
                <a:off x="4150" y="2174"/>
                <a:ext cx="575" cy="383"/>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79" name="Line 118"/>
              <p:cNvSpPr>
                <a:spLocks noChangeShapeType="1"/>
              </p:cNvSpPr>
              <p:nvPr/>
            </p:nvSpPr>
            <p:spPr bwMode="auto">
              <a:xfrm>
                <a:off x="4604" y="2106"/>
                <a:ext cx="99" cy="473"/>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80" name="Line 119"/>
              <p:cNvSpPr>
                <a:spLocks noChangeShapeType="1"/>
              </p:cNvSpPr>
              <p:nvPr/>
            </p:nvSpPr>
            <p:spPr bwMode="auto">
              <a:xfrm flipH="1">
                <a:off x="4819" y="2272"/>
                <a:ext cx="60" cy="232"/>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81" name="Line 120"/>
              <p:cNvSpPr>
                <a:spLocks noChangeShapeType="1"/>
              </p:cNvSpPr>
              <p:nvPr/>
            </p:nvSpPr>
            <p:spPr bwMode="auto">
              <a:xfrm flipH="1">
                <a:off x="4747" y="2347"/>
                <a:ext cx="6" cy="232"/>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18482" name="Group 121"/>
              <p:cNvGrpSpPr>
                <a:grpSpLocks/>
              </p:cNvGrpSpPr>
              <p:nvPr/>
            </p:nvGrpSpPr>
            <p:grpSpPr bwMode="auto">
              <a:xfrm>
                <a:off x="4074" y="2060"/>
                <a:ext cx="830" cy="361"/>
                <a:chOff x="3808" y="2568"/>
                <a:chExt cx="898" cy="431"/>
              </a:xfrm>
            </p:grpSpPr>
            <p:sp>
              <p:nvSpPr>
                <p:cNvPr id="18498" name="Rectangle 122"/>
                <p:cNvSpPr>
                  <a:spLocks noChangeArrowheads="1"/>
                </p:cNvSpPr>
                <p:nvPr/>
              </p:nvSpPr>
              <p:spPr bwMode="auto">
                <a:xfrm>
                  <a:off x="3808" y="2638"/>
                  <a:ext cx="230" cy="135"/>
                </a:xfrm>
                <a:prstGeom prst="rect">
                  <a:avLst/>
                </a:prstGeom>
                <a:solidFill>
                  <a:srgbClr val="FFFF99"/>
                </a:solidFill>
                <a:ln w="12700">
                  <a:solidFill>
                    <a:schemeClr val="bg2"/>
                  </a:solidFill>
                  <a:miter lim="800000"/>
                  <a:headEnd/>
                  <a:tailEnd/>
                </a:ln>
              </p:spPr>
              <p:txBody>
                <a:bodyPr wrap="none" anchor="ctr"/>
                <a:lstStyle/>
                <a:p>
                  <a:endParaRPr lang="en-US"/>
                </a:p>
              </p:txBody>
            </p:sp>
            <p:sp>
              <p:nvSpPr>
                <p:cNvPr id="18499" name="Rectangle 123"/>
                <p:cNvSpPr>
                  <a:spLocks noChangeArrowheads="1"/>
                </p:cNvSpPr>
                <p:nvPr/>
              </p:nvSpPr>
              <p:spPr bwMode="auto">
                <a:xfrm>
                  <a:off x="4256" y="2568"/>
                  <a:ext cx="230" cy="136"/>
                </a:xfrm>
                <a:prstGeom prst="rect">
                  <a:avLst/>
                </a:prstGeom>
                <a:solidFill>
                  <a:srgbClr val="FFFF99"/>
                </a:solidFill>
                <a:ln w="12700">
                  <a:solidFill>
                    <a:schemeClr val="bg2"/>
                  </a:solidFill>
                  <a:miter lim="800000"/>
                  <a:headEnd/>
                  <a:tailEnd/>
                </a:ln>
              </p:spPr>
              <p:txBody>
                <a:bodyPr wrap="none" anchor="ctr"/>
                <a:lstStyle/>
                <a:p>
                  <a:endParaRPr lang="en-US"/>
                </a:p>
              </p:txBody>
            </p:sp>
            <p:sp>
              <p:nvSpPr>
                <p:cNvPr id="18500" name="Rectangle 124"/>
                <p:cNvSpPr>
                  <a:spLocks noChangeArrowheads="1"/>
                </p:cNvSpPr>
                <p:nvPr/>
              </p:nvSpPr>
              <p:spPr bwMode="auto">
                <a:xfrm>
                  <a:off x="4090" y="2837"/>
                  <a:ext cx="230" cy="135"/>
                </a:xfrm>
                <a:prstGeom prst="rect">
                  <a:avLst/>
                </a:prstGeom>
                <a:solidFill>
                  <a:srgbClr val="FFFF99"/>
                </a:solidFill>
                <a:ln w="12700">
                  <a:solidFill>
                    <a:schemeClr val="bg2"/>
                  </a:solidFill>
                  <a:miter lim="800000"/>
                  <a:headEnd/>
                  <a:tailEnd/>
                </a:ln>
              </p:spPr>
              <p:txBody>
                <a:bodyPr wrap="none" anchor="ctr"/>
                <a:lstStyle/>
                <a:p>
                  <a:endParaRPr lang="en-US"/>
                </a:p>
              </p:txBody>
            </p:sp>
            <p:sp>
              <p:nvSpPr>
                <p:cNvPr id="18501" name="Rectangle 125"/>
                <p:cNvSpPr>
                  <a:spLocks noChangeArrowheads="1"/>
                </p:cNvSpPr>
                <p:nvPr/>
              </p:nvSpPr>
              <p:spPr bwMode="auto">
                <a:xfrm>
                  <a:off x="4476" y="2864"/>
                  <a:ext cx="230" cy="135"/>
                </a:xfrm>
                <a:prstGeom prst="rect">
                  <a:avLst/>
                </a:prstGeom>
                <a:solidFill>
                  <a:srgbClr val="FFFF99"/>
                </a:solidFill>
                <a:ln w="12700">
                  <a:solidFill>
                    <a:schemeClr val="bg2"/>
                  </a:solidFill>
                  <a:miter lim="800000"/>
                  <a:headEnd/>
                  <a:tailEnd/>
                </a:ln>
              </p:spPr>
              <p:txBody>
                <a:bodyPr wrap="none" anchor="ctr"/>
                <a:lstStyle/>
                <a:p>
                  <a:endParaRPr lang="en-US"/>
                </a:p>
              </p:txBody>
            </p:sp>
            <p:sp>
              <p:nvSpPr>
                <p:cNvPr id="18502" name="Line 126"/>
                <p:cNvSpPr>
                  <a:spLocks noChangeShapeType="1"/>
                </p:cNvSpPr>
                <p:nvPr/>
              </p:nvSpPr>
              <p:spPr bwMode="auto">
                <a:xfrm flipV="1">
                  <a:off x="4198" y="2777"/>
                  <a:ext cx="0" cy="59"/>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503" name="Line 127"/>
                <p:cNvSpPr>
                  <a:spLocks noChangeShapeType="1"/>
                </p:cNvSpPr>
                <p:nvPr/>
              </p:nvSpPr>
              <p:spPr bwMode="auto">
                <a:xfrm>
                  <a:off x="4198" y="2782"/>
                  <a:ext cx="395"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504" name="Line 128"/>
                <p:cNvSpPr>
                  <a:spLocks noChangeShapeType="1"/>
                </p:cNvSpPr>
                <p:nvPr/>
              </p:nvSpPr>
              <p:spPr bwMode="auto">
                <a:xfrm>
                  <a:off x="4588" y="2782"/>
                  <a:ext cx="0" cy="85"/>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505" name="Line 129"/>
                <p:cNvSpPr>
                  <a:spLocks noChangeShapeType="1"/>
                </p:cNvSpPr>
                <p:nvPr/>
              </p:nvSpPr>
              <p:spPr bwMode="auto">
                <a:xfrm flipV="1">
                  <a:off x="4364" y="2708"/>
                  <a:ext cx="0" cy="69"/>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506" name="Line 130"/>
                <p:cNvSpPr>
                  <a:spLocks noChangeShapeType="1"/>
                </p:cNvSpPr>
                <p:nvPr/>
              </p:nvSpPr>
              <p:spPr bwMode="auto">
                <a:xfrm>
                  <a:off x="4037" y="2677"/>
                  <a:ext cx="220"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8483" name="Group 131"/>
              <p:cNvGrpSpPr>
                <a:grpSpLocks/>
              </p:cNvGrpSpPr>
              <p:nvPr/>
            </p:nvGrpSpPr>
            <p:grpSpPr bwMode="auto">
              <a:xfrm>
                <a:off x="4226" y="1236"/>
                <a:ext cx="454" cy="255"/>
                <a:chOff x="534" y="1485"/>
                <a:chExt cx="491" cy="305"/>
              </a:xfrm>
            </p:grpSpPr>
            <p:sp>
              <p:nvSpPr>
                <p:cNvPr id="18484" name="Rectangle 132"/>
                <p:cNvSpPr>
                  <a:spLocks noChangeArrowheads="1"/>
                </p:cNvSpPr>
                <p:nvPr/>
              </p:nvSpPr>
              <p:spPr bwMode="auto">
                <a:xfrm>
                  <a:off x="534" y="1532"/>
                  <a:ext cx="310" cy="258"/>
                </a:xfrm>
                <a:prstGeom prst="rect">
                  <a:avLst/>
                </a:prstGeom>
                <a:solidFill>
                  <a:srgbClr val="FFFFFF"/>
                </a:solidFill>
                <a:ln w="12700">
                  <a:solidFill>
                    <a:schemeClr val="bg2"/>
                  </a:solidFill>
                  <a:miter lim="800000"/>
                  <a:headEnd/>
                  <a:tailEnd/>
                </a:ln>
              </p:spPr>
              <p:txBody>
                <a:bodyPr wrap="none" anchor="ctr"/>
                <a:lstStyle/>
                <a:p>
                  <a:endParaRPr lang="en-US"/>
                </a:p>
              </p:txBody>
            </p:sp>
            <p:sp>
              <p:nvSpPr>
                <p:cNvPr id="18485" name="Rectangle 133"/>
                <p:cNvSpPr>
                  <a:spLocks noChangeArrowheads="1"/>
                </p:cNvSpPr>
                <p:nvPr/>
              </p:nvSpPr>
              <p:spPr bwMode="auto">
                <a:xfrm>
                  <a:off x="534" y="1532"/>
                  <a:ext cx="310" cy="59"/>
                </a:xfrm>
                <a:prstGeom prst="rect">
                  <a:avLst/>
                </a:prstGeom>
                <a:solidFill>
                  <a:schemeClr val="hlink"/>
                </a:solidFill>
                <a:ln w="12700">
                  <a:solidFill>
                    <a:schemeClr val="bg2"/>
                  </a:solidFill>
                  <a:miter lim="800000"/>
                  <a:headEnd/>
                  <a:tailEnd/>
                </a:ln>
              </p:spPr>
              <p:txBody>
                <a:bodyPr wrap="none" anchor="ctr"/>
                <a:lstStyle/>
                <a:p>
                  <a:endParaRPr lang="en-US"/>
                </a:p>
              </p:txBody>
            </p:sp>
            <p:sp>
              <p:nvSpPr>
                <p:cNvPr id="18486" name="Rectangle 134"/>
                <p:cNvSpPr>
                  <a:spLocks noChangeArrowheads="1"/>
                </p:cNvSpPr>
                <p:nvPr/>
              </p:nvSpPr>
              <p:spPr bwMode="auto">
                <a:xfrm>
                  <a:off x="534" y="1532"/>
                  <a:ext cx="56" cy="59"/>
                </a:xfrm>
                <a:prstGeom prst="rect">
                  <a:avLst/>
                </a:prstGeom>
                <a:solidFill>
                  <a:srgbClr val="FFFFFF"/>
                </a:solidFill>
                <a:ln w="12700">
                  <a:solidFill>
                    <a:schemeClr val="bg2"/>
                  </a:solidFill>
                  <a:miter lim="800000"/>
                  <a:headEnd/>
                  <a:tailEnd/>
                </a:ln>
              </p:spPr>
              <p:txBody>
                <a:bodyPr wrap="none" anchor="ctr"/>
                <a:lstStyle/>
                <a:p>
                  <a:endParaRPr lang="en-US"/>
                </a:p>
              </p:txBody>
            </p:sp>
            <p:sp>
              <p:nvSpPr>
                <p:cNvPr id="18487" name="Line 135"/>
                <p:cNvSpPr>
                  <a:spLocks noChangeShapeType="1"/>
                </p:cNvSpPr>
                <p:nvPr/>
              </p:nvSpPr>
              <p:spPr bwMode="auto">
                <a:xfrm>
                  <a:off x="681" y="1637"/>
                  <a:ext cx="128"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88" name="Line 136"/>
                <p:cNvSpPr>
                  <a:spLocks noChangeShapeType="1"/>
                </p:cNvSpPr>
                <p:nvPr/>
              </p:nvSpPr>
              <p:spPr bwMode="auto">
                <a:xfrm>
                  <a:off x="681" y="1666"/>
                  <a:ext cx="128"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89" name="Freeform 137"/>
                <p:cNvSpPr>
                  <a:spLocks/>
                </p:cNvSpPr>
                <p:nvPr/>
              </p:nvSpPr>
              <p:spPr bwMode="auto">
                <a:xfrm>
                  <a:off x="559" y="1637"/>
                  <a:ext cx="99" cy="22"/>
                </a:xfrm>
                <a:custGeom>
                  <a:avLst/>
                  <a:gdLst>
                    <a:gd name="T0" fmla="*/ 0 w 99"/>
                    <a:gd name="T1" fmla="*/ 21 h 22"/>
                    <a:gd name="T2" fmla="*/ 15 w 99"/>
                    <a:gd name="T3" fmla="*/ 0 h 22"/>
                    <a:gd name="T4" fmla="*/ 27 w 99"/>
                    <a:gd name="T5" fmla="*/ 0 h 22"/>
                    <a:gd name="T6" fmla="*/ 35 w 99"/>
                    <a:gd name="T7" fmla="*/ 15 h 22"/>
                    <a:gd name="T8" fmla="*/ 47 w 99"/>
                    <a:gd name="T9" fmla="*/ 15 h 22"/>
                    <a:gd name="T10" fmla="*/ 58 w 99"/>
                    <a:gd name="T11" fmla="*/ 21 h 22"/>
                    <a:gd name="T12" fmla="*/ 70 w 99"/>
                    <a:gd name="T13" fmla="*/ 10 h 22"/>
                    <a:gd name="T14" fmla="*/ 82 w 99"/>
                    <a:gd name="T15" fmla="*/ 5 h 22"/>
                    <a:gd name="T16" fmla="*/ 98 w 99"/>
                    <a:gd name="T17" fmla="*/ 10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22"/>
                    <a:gd name="T29" fmla="*/ 99 w 99"/>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22">
                      <a:moveTo>
                        <a:pt x="0" y="21"/>
                      </a:moveTo>
                      <a:lnTo>
                        <a:pt x="15" y="0"/>
                      </a:lnTo>
                      <a:lnTo>
                        <a:pt x="27" y="0"/>
                      </a:lnTo>
                      <a:lnTo>
                        <a:pt x="35" y="15"/>
                      </a:lnTo>
                      <a:lnTo>
                        <a:pt x="47" y="15"/>
                      </a:lnTo>
                      <a:lnTo>
                        <a:pt x="58" y="21"/>
                      </a:lnTo>
                      <a:lnTo>
                        <a:pt x="70" y="10"/>
                      </a:lnTo>
                      <a:lnTo>
                        <a:pt x="82" y="5"/>
                      </a:lnTo>
                      <a:lnTo>
                        <a:pt x="98" y="10"/>
                      </a:lnTo>
                    </a:path>
                  </a:pathLst>
                </a:custGeom>
                <a:solidFill>
                  <a:srgbClr val="FFFFFF"/>
                </a:solidFill>
                <a:ln w="12700" cap="rnd">
                  <a:solidFill>
                    <a:schemeClr val="bg2"/>
                  </a:solidFill>
                  <a:round/>
                  <a:headEnd type="none" w="sm" len="sm"/>
                  <a:tailEnd type="none" w="sm" len="sm"/>
                </a:ln>
              </p:spPr>
              <p:txBody>
                <a:bodyPr/>
                <a:lstStyle/>
                <a:p>
                  <a:endParaRPr lang="en-US"/>
                </a:p>
              </p:txBody>
            </p:sp>
            <p:sp>
              <p:nvSpPr>
                <p:cNvPr id="18490" name="Rectangle 138"/>
                <p:cNvSpPr>
                  <a:spLocks noChangeArrowheads="1"/>
                </p:cNvSpPr>
                <p:nvPr/>
              </p:nvSpPr>
              <p:spPr bwMode="auto">
                <a:xfrm>
                  <a:off x="573" y="1707"/>
                  <a:ext cx="232" cy="50"/>
                </a:xfrm>
                <a:prstGeom prst="rect">
                  <a:avLst/>
                </a:prstGeom>
                <a:solidFill>
                  <a:srgbClr val="FFFFFF"/>
                </a:solidFill>
                <a:ln w="12700">
                  <a:solidFill>
                    <a:schemeClr val="bg2"/>
                  </a:solidFill>
                  <a:miter lim="800000"/>
                  <a:headEnd/>
                  <a:tailEnd/>
                </a:ln>
              </p:spPr>
              <p:txBody>
                <a:bodyPr wrap="none" anchor="ctr"/>
                <a:lstStyle/>
                <a:p>
                  <a:endParaRPr lang="en-US"/>
                </a:p>
              </p:txBody>
            </p:sp>
            <p:sp>
              <p:nvSpPr>
                <p:cNvPr id="18491" name="Rectangle 139"/>
                <p:cNvSpPr>
                  <a:spLocks noChangeArrowheads="1"/>
                </p:cNvSpPr>
                <p:nvPr/>
              </p:nvSpPr>
              <p:spPr bwMode="auto">
                <a:xfrm>
                  <a:off x="715" y="1485"/>
                  <a:ext cx="310" cy="258"/>
                </a:xfrm>
                <a:prstGeom prst="rect">
                  <a:avLst/>
                </a:prstGeom>
                <a:solidFill>
                  <a:srgbClr val="FFFFFF"/>
                </a:solidFill>
                <a:ln w="12700">
                  <a:solidFill>
                    <a:schemeClr val="bg2"/>
                  </a:solidFill>
                  <a:miter lim="800000"/>
                  <a:headEnd/>
                  <a:tailEnd/>
                </a:ln>
              </p:spPr>
              <p:txBody>
                <a:bodyPr wrap="none" anchor="ctr"/>
                <a:lstStyle/>
                <a:p>
                  <a:endParaRPr lang="en-US"/>
                </a:p>
              </p:txBody>
            </p:sp>
            <p:sp>
              <p:nvSpPr>
                <p:cNvPr id="18492" name="Rectangle 140"/>
                <p:cNvSpPr>
                  <a:spLocks noChangeArrowheads="1"/>
                </p:cNvSpPr>
                <p:nvPr/>
              </p:nvSpPr>
              <p:spPr bwMode="auto">
                <a:xfrm>
                  <a:off x="715" y="1485"/>
                  <a:ext cx="310" cy="60"/>
                </a:xfrm>
                <a:prstGeom prst="rect">
                  <a:avLst/>
                </a:prstGeom>
                <a:solidFill>
                  <a:schemeClr val="hlink"/>
                </a:solidFill>
                <a:ln w="12700">
                  <a:solidFill>
                    <a:schemeClr val="bg2"/>
                  </a:solidFill>
                  <a:miter lim="800000"/>
                  <a:headEnd/>
                  <a:tailEnd/>
                </a:ln>
              </p:spPr>
              <p:txBody>
                <a:bodyPr wrap="none" anchor="ctr"/>
                <a:lstStyle/>
                <a:p>
                  <a:endParaRPr lang="en-US"/>
                </a:p>
              </p:txBody>
            </p:sp>
            <p:sp>
              <p:nvSpPr>
                <p:cNvPr id="18493" name="Rectangle 141"/>
                <p:cNvSpPr>
                  <a:spLocks noChangeArrowheads="1"/>
                </p:cNvSpPr>
                <p:nvPr/>
              </p:nvSpPr>
              <p:spPr bwMode="auto">
                <a:xfrm>
                  <a:off x="715" y="1485"/>
                  <a:ext cx="55" cy="60"/>
                </a:xfrm>
                <a:prstGeom prst="rect">
                  <a:avLst/>
                </a:prstGeom>
                <a:solidFill>
                  <a:srgbClr val="FFFFFF"/>
                </a:solidFill>
                <a:ln w="12700">
                  <a:solidFill>
                    <a:schemeClr val="bg2"/>
                  </a:solidFill>
                  <a:miter lim="800000"/>
                  <a:headEnd/>
                  <a:tailEnd/>
                </a:ln>
              </p:spPr>
              <p:txBody>
                <a:bodyPr wrap="none" anchor="ctr"/>
                <a:lstStyle/>
                <a:p>
                  <a:endParaRPr lang="en-US"/>
                </a:p>
              </p:txBody>
            </p:sp>
            <p:sp>
              <p:nvSpPr>
                <p:cNvPr id="18494" name="Line 142"/>
                <p:cNvSpPr>
                  <a:spLocks noChangeShapeType="1"/>
                </p:cNvSpPr>
                <p:nvPr/>
              </p:nvSpPr>
              <p:spPr bwMode="auto">
                <a:xfrm>
                  <a:off x="862" y="1588"/>
                  <a:ext cx="127"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95" name="Line 143"/>
                <p:cNvSpPr>
                  <a:spLocks noChangeShapeType="1"/>
                </p:cNvSpPr>
                <p:nvPr/>
              </p:nvSpPr>
              <p:spPr bwMode="auto">
                <a:xfrm>
                  <a:off x="862" y="1618"/>
                  <a:ext cx="127"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96" name="Freeform 144"/>
                <p:cNvSpPr>
                  <a:spLocks/>
                </p:cNvSpPr>
                <p:nvPr/>
              </p:nvSpPr>
              <p:spPr bwMode="auto">
                <a:xfrm>
                  <a:off x="737" y="1588"/>
                  <a:ext cx="102" cy="25"/>
                </a:xfrm>
                <a:custGeom>
                  <a:avLst/>
                  <a:gdLst>
                    <a:gd name="T0" fmla="*/ 0 w 102"/>
                    <a:gd name="T1" fmla="*/ 24 h 25"/>
                    <a:gd name="T2" fmla="*/ 16 w 102"/>
                    <a:gd name="T3" fmla="*/ 0 h 25"/>
                    <a:gd name="T4" fmla="*/ 28 w 102"/>
                    <a:gd name="T5" fmla="*/ 0 h 25"/>
                    <a:gd name="T6" fmla="*/ 36 w 102"/>
                    <a:gd name="T7" fmla="*/ 18 h 25"/>
                    <a:gd name="T8" fmla="*/ 48 w 102"/>
                    <a:gd name="T9" fmla="*/ 18 h 25"/>
                    <a:gd name="T10" fmla="*/ 60 w 102"/>
                    <a:gd name="T11" fmla="*/ 24 h 25"/>
                    <a:gd name="T12" fmla="*/ 72 w 102"/>
                    <a:gd name="T13" fmla="*/ 12 h 25"/>
                    <a:gd name="T14" fmla="*/ 84 w 102"/>
                    <a:gd name="T15" fmla="*/ 6 h 25"/>
                    <a:gd name="T16" fmla="*/ 101 w 102"/>
                    <a:gd name="T17" fmla="*/ 12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2"/>
                    <a:gd name="T28" fmla="*/ 0 h 25"/>
                    <a:gd name="T29" fmla="*/ 102 w 102"/>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2" h="25">
                      <a:moveTo>
                        <a:pt x="0" y="24"/>
                      </a:moveTo>
                      <a:lnTo>
                        <a:pt x="16" y="0"/>
                      </a:lnTo>
                      <a:lnTo>
                        <a:pt x="28" y="0"/>
                      </a:lnTo>
                      <a:lnTo>
                        <a:pt x="36" y="18"/>
                      </a:lnTo>
                      <a:lnTo>
                        <a:pt x="48" y="18"/>
                      </a:lnTo>
                      <a:lnTo>
                        <a:pt x="60" y="24"/>
                      </a:lnTo>
                      <a:lnTo>
                        <a:pt x="72" y="12"/>
                      </a:lnTo>
                      <a:lnTo>
                        <a:pt x="84" y="6"/>
                      </a:lnTo>
                      <a:lnTo>
                        <a:pt x="101" y="12"/>
                      </a:lnTo>
                    </a:path>
                  </a:pathLst>
                </a:custGeom>
                <a:solidFill>
                  <a:srgbClr val="FFFFFF"/>
                </a:solidFill>
                <a:ln w="12700" cap="rnd">
                  <a:solidFill>
                    <a:schemeClr val="bg2"/>
                  </a:solidFill>
                  <a:round/>
                  <a:headEnd type="none" w="sm" len="sm"/>
                  <a:tailEnd type="none" w="sm" len="sm"/>
                </a:ln>
              </p:spPr>
              <p:txBody>
                <a:bodyPr/>
                <a:lstStyle/>
                <a:p>
                  <a:endParaRPr lang="en-US"/>
                </a:p>
              </p:txBody>
            </p:sp>
            <p:sp>
              <p:nvSpPr>
                <p:cNvPr id="18497" name="Rectangle 145"/>
                <p:cNvSpPr>
                  <a:spLocks noChangeArrowheads="1"/>
                </p:cNvSpPr>
                <p:nvPr/>
              </p:nvSpPr>
              <p:spPr bwMode="auto">
                <a:xfrm>
                  <a:off x="754" y="1660"/>
                  <a:ext cx="231" cy="51"/>
                </a:xfrm>
                <a:prstGeom prst="rect">
                  <a:avLst/>
                </a:prstGeom>
                <a:solidFill>
                  <a:srgbClr val="FFFFFF"/>
                </a:solidFill>
                <a:ln w="12700">
                  <a:solidFill>
                    <a:schemeClr val="bg2"/>
                  </a:solidFill>
                  <a:miter lim="800000"/>
                  <a:headEnd/>
                  <a:tailEnd/>
                </a:ln>
              </p:spPr>
              <p:txBody>
                <a:bodyPr wrap="none" anchor="ctr"/>
                <a:lstStyle/>
                <a:p>
                  <a:endParaRPr lang="en-US"/>
                </a:p>
              </p:txBody>
            </p:sp>
          </p:grpSp>
        </p:grpSp>
        <p:grpSp>
          <p:nvGrpSpPr>
            <p:cNvPr id="18438" name="Group 146"/>
            <p:cNvGrpSpPr>
              <a:grpSpLocks/>
            </p:cNvGrpSpPr>
            <p:nvPr/>
          </p:nvGrpSpPr>
          <p:grpSpPr bwMode="auto">
            <a:xfrm>
              <a:off x="4028" y="2841"/>
              <a:ext cx="1652" cy="663"/>
              <a:chOff x="3936" y="2712"/>
              <a:chExt cx="1787" cy="792"/>
            </a:xfrm>
          </p:grpSpPr>
          <p:sp>
            <p:nvSpPr>
              <p:cNvPr id="18448" name="AutoShape 147"/>
              <p:cNvSpPr>
                <a:spLocks noChangeArrowheads="1"/>
              </p:cNvSpPr>
              <p:nvPr/>
            </p:nvSpPr>
            <p:spPr bwMode="auto">
              <a:xfrm>
                <a:off x="3936" y="2782"/>
                <a:ext cx="1613" cy="722"/>
              </a:xfrm>
              <a:prstGeom prst="octagon">
                <a:avLst>
                  <a:gd name="adj" fmla="val 29282"/>
                </a:avLst>
              </a:prstGeom>
              <a:solidFill>
                <a:srgbClr val="B2B2B2"/>
              </a:solidFill>
              <a:ln w="12700">
                <a:solidFill>
                  <a:schemeClr val="bg2"/>
                </a:solidFill>
                <a:miter lim="800000"/>
                <a:headEnd/>
                <a:tailEnd/>
              </a:ln>
            </p:spPr>
            <p:txBody>
              <a:bodyPr wrap="none" anchor="ctr"/>
              <a:lstStyle/>
              <a:p>
                <a:endParaRPr lang="en-US"/>
              </a:p>
            </p:txBody>
          </p:sp>
          <p:sp>
            <p:nvSpPr>
              <p:cNvPr id="18449" name="Rectangle 148"/>
              <p:cNvSpPr>
                <a:spLocks noChangeArrowheads="1"/>
              </p:cNvSpPr>
              <p:nvPr/>
            </p:nvSpPr>
            <p:spPr bwMode="auto">
              <a:xfrm>
                <a:off x="4894" y="2929"/>
                <a:ext cx="829" cy="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ru-RU" b="1"/>
                  <a:t>Базы данных</a:t>
                </a:r>
                <a:endParaRPr lang="en-US" b="1"/>
              </a:p>
              <a:p>
                <a:pPr eaLnBrk="0" hangingPunct="0"/>
                <a:endParaRPr lang="en-US"/>
              </a:p>
            </p:txBody>
          </p:sp>
          <p:sp>
            <p:nvSpPr>
              <p:cNvPr id="18450" name="Line 149"/>
              <p:cNvSpPr>
                <a:spLocks noChangeShapeType="1"/>
              </p:cNvSpPr>
              <p:nvPr/>
            </p:nvSpPr>
            <p:spPr bwMode="auto">
              <a:xfrm flipV="1">
                <a:off x="4252" y="2718"/>
                <a:ext cx="437" cy="453"/>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451" name="Line 150"/>
              <p:cNvSpPr>
                <a:spLocks noChangeShapeType="1"/>
              </p:cNvSpPr>
              <p:nvPr/>
            </p:nvSpPr>
            <p:spPr bwMode="auto">
              <a:xfrm flipV="1">
                <a:off x="4378" y="2712"/>
                <a:ext cx="383" cy="618"/>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18452" name="Group 151"/>
              <p:cNvGrpSpPr>
                <a:grpSpLocks/>
              </p:cNvGrpSpPr>
              <p:nvPr/>
            </p:nvGrpSpPr>
            <p:grpSpPr bwMode="auto">
              <a:xfrm>
                <a:off x="4252" y="3069"/>
                <a:ext cx="437" cy="391"/>
                <a:chOff x="564" y="2247"/>
                <a:chExt cx="437" cy="391"/>
              </a:xfrm>
            </p:grpSpPr>
            <p:sp>
              <p:nvSpPr>
                <p:cNvPr id="18453" name="Rectangle 152"/>
                <p:cNvSpPr>
                  <a:spLocks noChangeArrowheads="1"/>
                </p:cNvSpPr>
                <p:nvPr/>
              </p:nvSpPr>
              <p:spPr bwMode="auto">
                <a:xfrm>
                  <a:off x="690" y="2247"/>
                  <a:ext cx="247" cy="192"/>
                </a:xfrm>
                <a:prstGeom prst="rect">
                  <a:avLst/>
                </a:prstGeom>
                <a:solidFill>
                  <a:schemeClr val="bg1"/>
                </a:solidFill>
                <a:ln w="12700">
                  <a:solidFill>
                    <a:schemeClr val="bg2"/>
                  </a:solidFill>
                  <a:miter lim="800000"/>
                  <a:headEnd/>
                  <a:tailEnd/>
                </a:ln>
              </p:spPr>
              <p:txBody>
                <a:bodyPr wrap="none" anchor="ctr"/>
                <a:lstStyle/>
                <a:p>
                  <a:endParaRPr lang="en-US"/>
                </a:p>
              </p:txBody>
            </p:sp>
            <p:sp>
              <p:nvSpPr>
                <p:cNvPr id="18454" name="Rectangle 153"/>
                <p:cNvSpPr>
                  <a:spLocks noChangeArrowheads="1"/>
                </p:cNvSpPr>
                <p:nvPr/>
              </p:nvSpPr>
              <p:spPr bwMode="auto">
                <a:xfrm>
                  <a:off x="690" y="2247"/>
                  <a:ext cx="247" cy="57"/>
                </a:xfrm>
                <a:prstGeom prst="rect">
                  <a:avLst/>
                </a:prstGeom>
                <a:solidFill>
                  <a:srgbClr val="393939"/>
                </a:solidFill>
                <a:ln w="12700">
                  <a:solidFill>
                    <a:schemeClr val="bg2"/>
                  </a:solidFill>
                  <a:miter lim="800000"/>
                  <a:headEnd/>
                  <a:tailEnd/>
                </a:ln>
              </p:spPr>
              <p:txBody>
                <a:bodyPr wrap="none" anchor="ctr"/>
                <a:lstStyle/>
                <a:p>
                  <a:endParaRPr lang="en-US"/>
                </a:p>
              </p:txBody>
            </p:sp>
            <p:sp>
              <p:nvSpPr>
                <p:cNvPr id="18455" name="Rectangle 154"/>
                <p:cNvSpPr>
                  <a:spLocks noChangeArrowheads="1"/>
                </p:cNvSpPr>
                <p:nvPr/>
              </p:nvSpPr>
              <p:spPr bwMode="auto">
                <a:xfrm>
                  <a:off x="627" y="2447"/>
                  <a:ext cx="246" cy="191"/>
                </a:xfrm>
                <a:prstGeom prst="rect">
                  <a:avLst/>
                </a:prstGeom>
                <a:solidFill>
                  <a:schemeClr val="tx1"/>
                </a:solidFill>
                <a:ln w="12700">
                  <a:solidFill>
                    <a:schemeClr val="bg2"/>
                  </a:solidFill>
                  <a:miter lim="800000"/>
                  <a:headEnd/>
                  <a:tailEnd/>
                </a:ln>
              </p:spPr>
              <p:txBody>
                <a:bodyPr wrap="none" anchor="ctr"/>
                <a:lstStyle/>
                <a:p>
                  <a:endParaRPr lang="en-US"/>
                </a:p>
              </p:txBody>
            </p:sp>
            <p:sp>
              <p:nvSpPr>
                <p:cNvPr id="18456" name="Rectangle 155"/>
                <p:cNvSpPr>
                  <a:spLocks noChangeArrowheads="1"/>
                </p:cNvSpPr>
                <p:nvPr/>
              </p:nvSpPr>
              <p:spPr bwMode="auto">
                <a:xfrm>
                  <a:off x="627" y="2447"/>
                  <a:ext cx="246" cy="58"/>
                </a:xfrm>
                <a:prstGeom prst="rect">
                  <a:avLst/>
                </a:prstGeom>
                <a:solidFill>
                  <a:srgbClr val="393939"/>
                </a:solidFill>
                <a:ln w="12700">
                  <a:solidFill>
                    <a:schemeClr val="bg2"/>
                  </a:solidFill>
                  <a:miter lim="800000"/>
                  <a:headEnd/>
                  <a:tailEnd/>
                </a:ln>
              </p:spPr>
              <p:txBody>
                <a:bodyPr wrap="none" anchor="ctr"/>
                <a:lstStyle/>
                <a:p>
                  <a:endParaRPr lang="en-US"/>
                </a:p>
              </p:txBody>
            </p:sp>
            <p:sp>
              <p:nvSpPr>
                <p:cNvPr id="18457" name="Rectangle 156"/>
                <p:cNvSpPr>
                  <a:spLocks noChangeArrowheads="1"/>
                </p:cNvSpPr>
                <p:nvPr/>
              </p:nvSpPr>
              <p:spPr bwMode="auto">
                <a:xfrm>
                  <a:off x="564" y="2312"/>
                  <a:ext cx="246" cy="193"/>
                </a:xfrm>
                <a:prstGeom prst="rect">
                  <a:avLst/>
                </a:prstGeom>
                <a:solidFill>
                  <a:srgbClr val="FFFFFF"/>
                </a:solidFill>
                <a:ln w="12700">
                  <a:solidFill>
                    <a:schemeClr val="bg2"/>
                  </a:solidFill>
                  <a:miter lim="800000"/>
                  <a:headEnd/>
                  <a:tailEnd/>
                </a:ln>
              </p:spPr>
              <p:txBody>
                <a:bodyPr wrap="none" anchor="ctr"/>
                <a:lstStyle/>
                <a:p>
                  <a:endParaRPr lang="en-US"/>
                </a:p>
              </p:txBody>
            </p:sp>
            <p:sp>
              <p:nvSpPr>
                <p:cNvPr id="18458" name="Rectangle 157"/>
                <p:cNvSpPr>
                  <a:spLocks noChangeArrowheads="1"/>
                </p:cNvSpPr>
                <p:nvPr/>
              </p:nvSpPr>
              <p:spPr bwMode="auto">
                <a:xfrm>
                  <a:off x="564" y="2312"/>
                  <a:ext cx="246" cy="60"/>
                </a:xfrm>
                <a:prstGeom prst="rect">
                  <a:avLst/>
                </a:prstGeom>
                <a:solidFill>
                  <a:srgbClr val="393939"/>
                </a:solidFill>
                <a:ln w="12700">
                  <a:solidFill>
                    <a:schemeClr val="bg2"/>
                  </a:solidFill>
                  <a:miter lim="800000"/>
                  <a:headEnd/>
                  <a:tailEnd/>
                </a:ln>
              </p:spPr>
              <p:txBody>
                <a:bodyPr wrap="none" anchor="ctr"/>
                <a:lstStyle/>
                <a:p>
                  <a:endParaRPr lang="en-US"/>
                </a:p>
              </p:txBody>
            </p:sp>
            <p:sp>
              <p:nvSpPr>
                <p:cNvPr id="18459" name="Rectangle 158"/>
                <p:cNvSpPr>
                  <a:spLocks noChangeArrowheads="1"/>
                </p:cNvSpPr>
                <p:nvPr/>
              </p:nvSpPr>
              <p:spPr bwMode="auto">
                <a:xfrm>
                  <a:off x="754" y="2380"/>
                  <a:ext cx="247" cy="191"/>
                </a:xfrm>
                <a:prstGeom prst="rect">
                  <a:avLst/>
                </a:prstGeom>
                <a:solidFill>
                  <a:srgbClr val="FFFFFF"/>
                </a:solidFill>
                <a:ln w="12700">
                  <a:solidFill>
                    <a:schemeClr val="bg2"/>
                  </a:solidFill>
                  <a:miter lim="800000"/>
                  <a:headEnd/>
                  <a:tailEnd/>
                </a:ln>
              </p:spPr>
              <p:txBody>
                <a:bodyPr wrap="none" anchor="ctr"/>
                <a:lstStyle/>
                <a:p>
                  <a:endParaRPr lang="en-US"/>
                </a:p>
              </p:txBody>
            </p:sp>
            <p:sp>
              <p:nvSpPr>
                <p:cNvPr id="18460" name="Rectangle 159"/>
                <p:cNvSpPr>
                  <a:spLocks noChangeArrowheads="1"/>
                </p:cNvSpPr>
                <p:nvPr/>
              </p:nvSpPr>
              <p:spPr bwMode="auto">
                <a:xfrm>
                  <a:off x="754" y="2380"/>
                  <a:ext cx="247" cy="59"/>
                </a:xfrm>
                <a:prstGeom prst="rect">
                  <a:avLst/>
                </a:prstGeom>
                <a:solidFill>
                  <a:srgbClr val="393939"/>
                </a:solidFill>
                <a:ln w="12700">
                  <a:solidFill>
                    <a:schemeClr val="bg2"/>
                  </a:solidFill>
                  <a:miter lim="800000"/>
                  <a:headEnd/>
                  <a:tailEnd/>
                </a:ln>
              </p:spPr>
              <p:txBody>
                <a:bodyPr wrap="none" anchor="ctr"/>
                <a:lstStyle/>
                <a:p>
                  <a:endParaRPr lang="en-US"/>
                </a:p>
              </p:txBody>
            </p:sp>
            <p:sp>
              <p:nvSpPr>
                <p:cNvPr id="18461" name="Rectangle 160"/>
                <p:cNvSpPr>
                  <a:spLocks noChangeArrowheads="1"/>
                </p:cNvSpPr>
                <p:nvPr/>
              </p:nvSpPr>
              <p:spPr bwMode="auto">
                <a:xfrm>
                  <a:off x="690" y="2247"/>
                  <a:ext cx="247" cy="192"/>
                </a:xfrm>
                <a:prstGeom prst="rect">
                  <a:avLst/>
                </a:prstGeom>
                <a:solidFill>
                  <a:srgbClr val="FFFFFF"/>
                </a:solidFill>
                <a:ln w="12700">
                  <a:solidFill>
                    <a:schemeClr val="bg2"/>
                  </a:solidFill>
                  <a:miter lim="800000"/>
                  <a:headEnd/>
                  <a:tailEnd/>
                </a:ln>
              </p:spPr>
              <p:txBody>
                <a:bodyPr wrap="none" anchor="ctr"/>
                <a:lstStyle/>
                <a:p>
                  <a:endParaRPr lang="en-US"/>
                </a:p>
              </p:txBody>
            </p:sp>
            <p:sp>
              <p:nvSpPr>
                <p:cNvPr id="18462" name="Rectangle 161"/>
                <p:cNvSpPr>
                  <a:spLocks noChangeArrowheads="1"/>
                </p:cNvSpPr>
                <p:nvPr/>
              </p:nvSpPr>
              <p:spPr bwMode="auto">
                <a:xfrm>
                  <a:off x="690" y="2247"/>
                  <a:ext cx="247" cy="57"/>
                </a:xfrm>
                <a:prstGeom prst="rect">
                  <a:avLst/>
                </a:prstGeom>
                <a:solidFill>
                  <a:srgbClr val="393939"/>
                </a:solidFill>
                <a:ln w="12700">
                  <a:solidFill>
                    <a:schemeClr val="bg2"/>
                  </a:solidFill>
                  <a:miter lim="800000"/>
                  <a:headEnd/>
                  <a:tailEnd/>
                </a:ln>
              </p:spPr>
              <p:txBody>
                <a:bodyPr wrap="none" anchor="ctr"/>
                <a:lstStyle/>
                <a:p>
                  <a:endParaRPr lang="en-US"/>
                </a:p>
              </p:txBody>
            </p:sp>
          </p:grpSp>
        </p:grpSp>
        <p:sp>
          <p:nvSpPr>
            <p:cNvPr id="18439" name="Arc 162"/>
            <p:cNvSpPr>
              <a:spLocks/>
            </p:cNvSpPr>
            <p:nvPr/>
          </p:nvSpPr>
          <p:spPr bwMode="auto">
            <a:xfrm>
              <a:off x="4645" y="2756"/>
              <a:ext cx="231" cy="466"/>
            </a:xfrm>
            <a:custGeom>
              <a:avLst/>
              <a:gdLst>
                <a:gd name="T0" fmla="*/ 0 w 21600"/>
                <a:gd name="T1" fmla="*/ 0 h 21633"/>
                <a:gd name="T2" fmla="*/ 0 w 21600"/>
                <a:gd name="T3" fmla="*/ 0 h 21633"/>
                <a:gd name="T4" fmla="*/ 0 w 21600"/>
                <a:gd name="T5" fmla="*/ 0 h 21633"/>
                <a:gd name="T6" fmla="*/ 0 60000 65536"/>
                <a:gd name="T7" fmla="*/ 0 60000 65536"/>
                <a:gd name="T8" fmla="*/ 0 60000 65536"/>
                <a:gd name="T9" fmla="*/ 0 w 21600"/>
                <a:gd name="T10" fmla="*/ 0 h 21633"/>
                <a:gd name="T11" fmla="*/ 21600 w 21600"/>
                <a:gd name="T12" fmla="*/ 21633 h 21633"/>
              </a:gdLst>
              <a:ahLst/>
              <a:cxnLst>
                <a:cxn ang="T6">
                  <a:pos x="T0" y="T1"/>
                </a:cxn>
                <a:cxn ang="T7">
                  <a:pos x="T2" y="T3"/>
                </a:cxn>
                <a:cxn ang="T8">
                  <a:pos x="T4" y="T5"/>
                </a:cxn>
              </a:cxnLst>
              <a:rect l="T9" t="T10" r="T11" b="T12"/>
              <a:pathLst>
                <a:path w="21600" h="21633" fill="none" extrusionOk="0">
                  <a:moveTo>
                    <a:pt x="21599" y="0"/>
                  </a:moveTo>
                  <a:cubicBezTo>
                    <a:pt x="21599" y="11"/>
                    <a:pt x="21600" y="22"/>
                    <a:pt x="21600" y="33"/>
                  </a:cubicBezTo>
                  <a:cubicBezTo>
                    <a:pt x="21600" y="11962"/>
                    <a:pt x="11929" y="21632"/>
                    <a:pt x="0" y="21633"/>
                  </a:cubicBezTo>
                </a:path>
                <a:path w="21600" h="21633" stroke="0" extrusionOk="0">
                  <a:moveTo>
                    <a:pt x="21599" y="0"/>
                  </a:moveTo>
                  <a:cubicBezTo>
                    <a:pt x="21599" y="11"/>
                    <a:pt x="21600" y="22"/>
                    <a:pt x="21600" y="33"/>
                  </a:cubicBezTo>
                  <a:cubicBezTo>
                    <a:pt x="21600" y="11962"/>
                    <a:pt x="11929" y="21632"/>
                    <a:pt x="0" y="21633"/>
                  </a:cubicBezTo>
                  <a:lnTo>
                    <a:pt x="0" y="33"/>
                  </a:lnTo>
                  <a:lnTo>
                    <a:pt x="21599" y="0"/>
                  </a:lnTo>
                  <a:close/>
                </a:path>
              </a:pathLst>
            </a:custGeom>
            <a:noFill/>
            <a:ln w="12700" cap="rnd">
              <a:solidFill>
                <a:srgbClr val="A50021"/>
              </a:solidFill>
              <a:round/>
              <a:headEnd type="stealth" w="med" len="med"/>
              <a:tailEnd type="stealth"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40" name="Line 163"/>
            <p:cNvSpPr>
              <a:spLocks noChangeShapeType="1"/>
            </p:cNvSpPr>
            <p:nvPr/>
          </p:nvSpPr>
          <p:spPr bwMode="auto">
            <a:xfrm flipV="1">
              <a:off x="4611" y="2801"/>
              <a:ext cx="104" cy="334"/>
            </a:xfrm>
            <a:prstGeom prst="line">
              <a:avLst/>
            </a:prstGeom>
            <a:noFill/>
            <a:ln w="12700">
              <a:solidFill>
                <a:srgbClr val="A50021"/>
              </a:solidFill>
              <a:round/>
              <a:headEnd type="stealth" w="med" len="me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grpSp>
          <p:nvGrpSpPr>
            <p:cNvPr id="18441" name="Group 164"/>
            <p:cNvGrpSpPr>
              <a:grpSpLocks/>
            </p:cNvGrpSpPr>
            <p:nvPr/>
          </p:nvGrpSpPr>
          <p:grpSpPr bwMode="auto">
            <a:xfrm>
              <a:off x="4517" y="2479"/>
              <a:ext cx="431" cy="415"/>
              <a:chOff x="924" y="2488"/>
              <a:chExt cx="549" cy="584"/>
            </a:xfrm>
          </p:grpSpPr>
          <p:sp>
            <p:nvSpPr>
              <p:cNvPr id="18445" name="Rectangle 165"/>
              <p:cNvSpPr>
                <a:spLocks noChangeArrowheads="1"/>
              </p:cNvSpPr>
              <p:nvPr/>
            </p:nvSpPr>
            <p:spPr bwMode="auto">
              <a:xfrm>
                <a:off x="930" y="3025"/>
                <a:ext cx="537" cy="47"/>
              </a:xfrm>
              <a:prstGeom prst="rect">
                <a:avLst/>
              </a:prstGeom>
              <a:solidFill>
                <a:srgbClr val="777777"/>
              </a:solidFill>
              <a:ln w="12700">
                <a:solidFill>
                  <a:srgbClr val="393939"/>
                </a:solidFill>
                <a:miter lim="800000"/>
                <a:headEnd/>
                <a:tailEnd/>
              </a:ln>
            </p:spPr>
            <p:txBody>
              <a:bodyPr wrap="none" anchor="ctr"/>
              <a:lstStyle/>
              <a:p>
                <a:endParaRPr lang="en-US"/>
              </a:p>
            </p:txBody>
          </p:sp>
          <p:sp>
            <p:nvSpPr>
              <p:cNvPr id="18446" name="Rectangle 166"/>
              <p:cNvSpPr>
                <a:spLocks noChangeArrowheads="1"/>
              </p:cNvSpPr>
              <p:nvPr/>
            </p:nvSpPr>
            <p:spPr bwMode="auto">
              <a:xfrm>
                <a:off x="924" y="2488"/>
                <a:ext cx="549" cy="47"/>
              </a:xfrm>
              <a:prstGeom prst="rect">
                <a:avLst/>
              </a:prstGeom>
              <a:solidFill>
                <a:srgbClr val="777777"/>
              </a:solidFill>
              <a:ln w="12700">
                <a:solidFill>
                  <a:srgbClr val="393939"/>
                </a:solidFill>
                <a:miter lim="800000"/>
                <a:headEnd/>
                <a:tailEnd/>
              </a:ln>
            </p:spPr>
            <p:txBody>
              <a:bodyPr wrap="none" anchor="ctr"/>
              <a:lstStyle/>
              <a:p>
                <a:endParaRPr lang="en-US"/>
              </a:p>
            </p:txBody>
          </p:sp>
          <p:pic>
            <p:nvPicPr>
              <p:cNvPr id="18447" name="Picture 167"/>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 y="2622"/>
                <a:ext cx="449"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42" name="Arc 168"/>
            <p:cNvSpPr>
              <a:spLocks/>
            </p:cNvSpPr>
            <p:nvPr/>
          </p:nvSpPr>
          <p:spPr bwMode="auto">
            <a:xfrm>
              <a:off x="4308" y="2320"/>
              <a:ext cx="361" cy="323"/>
            </a:xfrm>
            <a:custGeom>
              <a:avLst/>
              <a:gdLst>
                <a:gd name="T0" fmla="*/ 0 w 21644"/>
                <a:gd name="T1" fmla="*/ 0 h 21600"/>
                <a:gd name="T2" fmla="*/ 0 w 21644"/>
                <a:gd name="T3" fmla="*/ 0 h 21600"/>
                <a:gd name="T4" fmla="*/ 0 w 21644"/>
                <a:gd name="T5" fmla="*/ 0 h 21600"/>
                <a:gd name="T6" fmla="*/ 0 60000 65536"/>
                <a:gd name="T7" fmla="*/ 0 60000 65536"/>
                <a:gd name="T8" fmla="*/ 0 60000 65536"/>
                <a:gd name="T9" fmla="*/ 0 w 21644"/>
                <a:gd name="T10" fmla="*/ 0 h 21600"/>
                <a:gd name="T11" fmla="*/ 21644 w 21644"/>
                <a:gd name="T12" fmla="*/ 21600 h 21600"/>
              </a:gdLst>
              <a:ahLst/>
              <a:cxnLst>
                <a:cxn ang="T6">
                  <a:pos x="T0" y="T1"/>
                </a:cxn>
                <a:cxn ang="T7">
                  <a:pos x="T2" y="T3"/>
                </a:cxn>
                <a:cxn ang="T8">
                  <a:pos x="T4" y="T5"/>
                </a:cxn>
              </a:cxnLst>
              <a:rect l="T9" t="T10" r="T11" b="T12"/>
              <a:pathLst>
                <a:path w="21644" h="21600" fill="none" extrusionOk="0">
                  <a:moveTo>
                    <a:pt x="0" y="0"/>
                  </a:moveTo>
                  <a:cubicBezTo>
                    <a:pt x="14" y="0"/>
                    <a:pt x="29" y="-1"/>
                    <a:pt x="44" y="0"/>
                  </a:cubicBezTo>
                  <a:cubicBezTo>
                    <a:pt x="11973" y="0"/>
                    <a:pt x="21644" y="9670"/>
                    <a:pt x="21644" y="21600"/>
                  </a:cubicBezTo>
                </a:path>
                <a:path w="21644" h="21600" stroke="0" extrusionOk="0">
                  <a:moveTo>
                    <a:pt x="0" y="0"/>
                  </a:moveTo>
                  <a:cubicBezTo>
                    <a:pt x="14" y="0"/>
                    <a:pt x="29" y="-1"/>
                    <a:pt x="44" y="0"/>
                  </a:cubicBezTo>
                  <a:cubicBezTo>
                    <a:pt x="11973" y="0"/>
                    <a:pt x="21644" y="9670"/>
                    <a:pt x="21644" y="21600"/>
                  </a:cubicBezTo>
                  <a:lnTo>
                    <a:pt x="44" y="21600"/>
                  </a:lnTo>
                  <a:lnTo>
                    <a:pt x="0" y="0"/>
                  </a:lnTo>
                  <a:close/>
                </a:path>
              </a:pathLst>
            </a:custGeom>
            <a:noFill/>
            <a:ln w="12700" cap="rnd">
              <a:solidFill>
                <a:srgbClr val="A50021"/>
              </a:solidFill>
              <a:round/>
              <a:headEnd type="stealth" w="med" len="med"/>
              <a:tailEnd type="stealth"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43" name="Line 169"/>
            <p:cNvSpPr>
              <a:spLocks noChangeShapeType="1"/>
            </p:cNvSpPr>
            <p:nvPr/>
          </p:nvSpPr>
          <p:spPr bwMode="auto">
            <a:xfrm>
              <a:off x="4630" y="2280"/>
              <a:ext cx="97" cy="383"/>
            </a:xfrm>
            <a:prstGeom prst="line">
              <a:avLst/>
            </a:prstGeom>
            <a:noFill/>
            <a:ln w="12700">
              <a:solidFill>
                <a:srgbClr val="A50021"/>
              </a:solidFill>
              <a:round/>
              <a:headEnd type="stealth" w="med" len="med"/>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8444" name="Arc 170"/>
            <p:cNvSpPr>
              <a:spLocks/>
            </p:cNvSpPr>
            <p:nvPr/>
          </p:nvSpPr>
          <p:spPr bwMode="auto">
            <a:xfrm>
              <a:off x="4371" y="2685"/>
              <a:ext cx="261" cy="491"/>
            </a:xfrm>
            <a:custGeom>
              <a:avLst/>
              <a:gdLst>
                <a:gd name="T0" fmla="*/ 0 w 21600"/>
                <a:gd name="T1" fmla="*/ 0 h 21619"/>
                <a:gd name="T2" fmla="*/ 0 w 21600"/>
                <a:gd name="T3" fmla="*/ 0 h 21619"/>
                <a:gd name="T4" fmla="*/ 0 w 21600"/>
                <a:gd name="T5" fmla="*/ 0 h 21619"/>
                <a:gd name="T6" fmla="*/ 0 60000 65536"/>
                <a:gd name="T7" fmla="*/ 0 60000 65536"/>
                <a:gd name="T8" fmla="*/ 0 60000 65536"/>
                <a:gd name="T9" fmla="*/ 0 w 21600"/>
                <a:gd name="T10" fmla="*/ 0 h 21619"/>
                <a:gd name="T11" fmla="*/ 21600 w 21600"/>
                <a:gd name="T12" fmla="*/ 21619 h 21619"/>
              </a:gdLst>
              <a:ahLst/>
              <a:cxnLst>
                <a:cxn ang="T6">
                  <a:pos x="T0" y="T1"/>
                </a:cxn>
                <a:cxn ang="T7">
                  <a:pos x="T2" y="T3"/>
                </a:cxn>
                <a:cxn ang="T8">
                  <a:pos x="T4" y="T5"/>
                </a:cxn>
              </a:cxnLst>
              <a:rect l="T9" t="T10" r="T11" b="T12"/>
              <a:pathLst>
                <a:path w="21600" h="21619" fill="none" extrusionOk="0">
                  <a:moveTo>
                    <a:pt x="21599" y="0"/>
                  </a:moveTo>
                  <a:cubicBezTo>
                    <a:pt x="21599" y="11"/>
                    <a:pt x="21600" y="22"/>
                    <a:pt x="21600" y="34"/>
                  </a:cubicBezTo>
                  <a:cubicBezTo>
                    <a:pt x="21600" y="11647"/>
                    <a:pt x="12416" y="21182"/>
                    <a:pt x="810" y="21618"/>
                  </a:cubicBezTo>
                </a:path>
                <a:path w="21600" h="21619" stroke="0" extrusionOk="0">
                  <a:moveTo>
                    <a:pt x="21599" y="0"/>
                  </a:moveTo>
                  <a:cubicBezTo>
                    <a:pt x="21599" y="11"/>
                    <a:pt x="21600" y="22"/>
                    <a:pt x="21600" y="34"/>
                  </a:cubicBezTo>
                  <a:cubicBezTo>
                    <a:pt x="21600" y="11647"/>
                    <a:pt x="12416" y="21182"/>
                    <a:pt x="810" y="21618"/>
                  </a:cubicBezTo>
                  <a:lnTo>
                    <a:pt x="0" y="34"/>
                  </a:lnTo>
                  <a:lnTo>
                    <a:pt x="21599" y="0"/>
                  </a:lnTo>
                  <a:close/>
                </a:path>
              </a:pathLst>
            </a:custGeom>
            <a:noFill/>
            <a:ln w="12700" cap="rnd">
              <a:solidFill>
                <a:srgbClr val="A50021"/>
              </a:solidFill>
              <a:round/>
              <a:headEnd type="stealth" w="med" len="med"/>
              <a:tailEnd type="stealth"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79512" y="549275"/>
            <a:ext cx="8569201" cy="719138"/>
          </a:xfrm>
        </p:spPr>
        <p:txBody>
          <a:bodyPr/>
          <a:lstStyle/>
          <a:p>
            <a:pPr eaLnBrk="1" hangingPunct="1">
              <a:defRPr/>
            </a:pPr>
            <a:r>
              <a:rPr lang="ru-RU" dirty="0" smtClean="0">
                <a:latin typeface="Arial Narrow" charset="0"/>
                <a:cs typeface="+mj-cs"/>
              </a:rPr>
              <a:t>Предусловие (</a:t>
            </a:r>
            <a:r>
              <a:rPr lang="ru-RU" dirty="0" err="1" smtClean="0">
                <a:latin typeface="Arial Narrow" charset="0"/>
                <a:cs typeface="+mj-cs"/>
              </a:rPr>
              <a:t>precondition</a:t>
            </a:r>
            <a:r>
              <a:rPr lang="ru-RU" dirty="0" smtClean="0">
                <a:latin typeface="Arial Narrow" charset="0"/>
                <a:cs typeface="+mj-cs"/>
              </a:rPr>
              <a:t>) операции</a:t>
            </a:r>
          </a:p>
        </p:txBody>
      </p:sp>
      <p:sp>
        <p:nvSpPr>
          <p:cNvPr id="27651" name="Rectangle 3"/>
          <p:cNvSpPr>
            <a:spLocks noGrp="1" noChangeArrowheads="1"/>
          </p:cNvSpPr>
          <p:nvPr>
            <p:ph type="body" idx="1"/>
          </p:nvPr>
        </p:nvSpPr>
        <p:spPr>
          <a:xfrm>
            <a:off x="1258888" y="1744663"/>
            <a:ext cx="7708900" cy="963612"/>
          </a:xfrm>
        </p:spPr>
        <p:txBody>
          <a:bodyPr/>
          <a:lstStyle/>
          <a:p>
            <a:pPr eaLnBrk="1" hangingPunct="1">
              <a:defRPr/>
            </a:pPr>
            <a:r>
              <a:rPr lang="ru-RU" smtClean="0">
                <a:latin typeface="Arial Narrow" charset="0"/>
                <a:cs typeface="+mn-cs"/>
              </a:rPr>
              <a:t>– определяет условие, которое должно быть истинным, когда эта операция вызывается</a:t>
            </a:r>
            <a:endParaRPr lang="ru-RU" i="1" smtClean="0">
              <a:latin typeface="Arial Narrow" charset="0"/>
              <a:cs typeface="+mn-cs"/>
            </a:endParaRPr>
          </a:p>
        </p:txBody>
      </p:sp>
      <p:pic>
        <p:nvPicPr>
          <p:cNvPr id="37891" name="Picture 4" descr="OCL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3141663"/>
            <a:ext cx="7305675" cy="338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8724" y="188640"/>
            <a:ext cx="8641209" cy="719138"/>
          </a:xfrm>
        </p:spPr>
        <p:txBody>
          <a:bodyPr/>
          <a:lstStyle/>
          <a:p>
            <a:pPr eaLnBrk="1" hangingPunct="1">
              <a:defRPr/>
            </a:pPr>
            <a:r>
              <a:rPr lang="ru-RU" dirty="0" smtClean="0">
                <a:latin typeface="Arial Narrow" charset="0"/>
                <a:cs typeface="+mj-cs"/>
              </a:rPr>
              <a:t>Постусловие (</a:t>
            </a:r>
            <a:r>
              <a:rPr lang="ru-RU" dirty="0" err="1" smtClean="0">
                <a:latin typeface="Arial Narrow" charset="0"/>
                <a:cs typeface="+mj-cs"/>
              </a:rPr>
              <a:t>postcondition</a:t>
            </a:r>
            <a:r>
              <a:rPr lang="ru-RU" dirty="0" smtClean="0">
                <a:latin typeface="Arial Narrow" charset="0"/>
                <a:cs typeface="+mj-cs"/>
              </a:rPr>
              <a:t>) операции</a:t>
            </a:r>
          </a:p>
        </p:txBody>
      </p:sp>
      <p:sp>
        <p:nvSpPr>
          <p:cNvPr id="28675" name="Rectangle 3"/>
          <p:cNvSpPr>
            <a:spLocks noGrp="1" noChangeArrowheads="1"/>
          </p:cNvSpPr>
          <p:nvPr>
            <p:ph type="body" idx="1"/>
          </p:nvPr>
        </p:nvSpPr>
        <p:spPr>
          <a:xfrm>
            <a:off x="251520" y="980728"/>
            <a:ext cx="8428980" cy="2088232"/>
          </a:xfrm>
        </p:spPr>
        <p:txBody>
          <a:bodyPr/>
          <a:lstStyle/>
          <a:p>
            <a:pPr eaLnBrk="1" hangingPunct="1">
              <a:defRPr/>
            </a:pPr>
            <a:r>
              <a:rPr lang="ru-RU" dirty="0" smtClean="0">
                <a:latin typeface="Arial Narrow" charset="0"/>
                <a:cs typeface="+mn-cs"/>
              </a:rPr>
              <a:t>– определяет условие, которое должно быть истинным, когда вызов операции успешно завершился, в предположении, что все предусловия были удовлетворены</a:t>
            </a:r>
          </a:p>
        </p:txBody>
      </p:sp>
      <p:pic>
        <p:nvPicPr>
          <p:cNvPr id="38915" name="Picture 5" descr="OCL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3501008"/>
            <a:ext cx="7705725" cy="3241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68313" y="333375"/>
            <a:ext cx="7156450" cy="1006475"/>
          </a:xfrm>
        </p:spPr>
        <p:txBody>
          <a:bodyPr/>
          <a:lstStyle/>
          <a:p>
            <a:pPr eaLnBrk="1" hangingPunct="1">
              <a:defRPr/>
            </a:pPr>
            <a:r>
              <a:rPr lang="ru-RU" dirty="0" smtClean="0">
                <a:latin typeface="Arial Narrow" charset="0"/>
                <a:cs typeface="+mj-cs"/>
              </a:rPr>
              <a:t>	Примеры записи операций:</a:t>
            </a:r>
            <a:endParaRPr lang="en-US" dirty="0" smtClean="0">
              <a:latin typeface="Arial Narrow" charset="0"/>
              <a:cs typeface="+mj-cs"/>
            </a:endParaRPr>
          </a:p>
        </p:txBody>
      </p:sp>
      <p:sp>
        <p:nvSpPr>
          <p:cNvPr id="29699" name="Rectangle 3"/>
          <p:cNvSpPr>
            <a:spLocks noGrp="1" noChangeArrowheads="1"/>
          </p:cNvSpPr>
          <p:nvPr>
            <p:ph type="body" idx="1"/>
          </p:nvPr>
        </p:nvSpPr>
        <p:spPr>
          <a:xfrm>
            <a:off x="539750" y="1881188"/>
            <a:ext cx="7994650" cy="4716462"/>
          </a:xfrm>
        </p:spPr>
        <p:txBody>
          <a:bodyPr/>
          <a:lstStyle/>
          <a:p>
            <a:pPr eaLnBrk="1" hangingPunct="1">
              <a:defRPr/>
            </a:pPr>
            <a:r>
              <a:rPr lang="ru-RU" dirty="0" smtClean="0">
                <a:latin typeface="Arial Narrow" charset="0"/>
                <a:cs typeface="+mn-cs"/>
              </a:rPr>
              <a:t>+добавить(</a:t>
            </a:r>
            <a:r>
              <a:rPr lang="en-US" b="1" dirty="0" smtClean="0">
                <a:latin typeface="Arial Narrow" charset="0"/>
                <a:cs typeface="+mn-cs"/>
              </a:rPr>
              <a:t>in</a:t>
            </a:r>
            <a:r>
              <a:rPr lang="ru-RU" dirty="0" smtClean="0">
                <a:latin typeface="Arial Narrow" charset="0"/>
                <a:cs typeface="+mn-cs"/>
              </a:rPr>
              <a:t> </a:t>
            </a:r>
            <a:r>
              <a:rPr lang="ru-RU" dirty="0" err="1" smtClean="0">
                <a:latin typeface="Arial Narrow" charset="0"/>
                <a:cs typeface="+mn-cs"/>
              </a:rPr>
              <a:t>номерТелефона</a:t>
            </a:r>
            <a:r>
              <a:rPr lang="ru-RU" dirty="0" smtClean="0">
                <a:latin typeface="Arial Narrow" charset="0"/>
                <a:cs typeface="+mn-cs"/>
              </a:rPr>
              <a:t> : </a:t>
            </a:r>
            <a:r>
              <a:rPr lang="ru-RU" dirty="0" err="1" smtClean="0">
                <a:latin typeface="Arial Narrow" charset="0"/>
                <a:cs typeface="+mn-cs"/>
              </a:rPr>
              <a:t>Integer</a:t>
            </a:r>
            <a:r>
              <a:rPr lang="ru-RU" dirty="0" smtClean="0">
                <a:latin typeface="Arial Narrow" charset="0"/>
                <a:cs typeface="+mn-cs"/>
              </a:rPr>
              <a:t> [*] {</a:t>
            </a:r>
            <a:r>
              <a:rPr lang="ru-RU" dirty="0" err="1" smtClean="0">
                <a:latin typeface="Arial Narrow" charset="0"/>
                <a:cs typeface="+mn-cs"/>
              </a:rPr>
              <a:t>unique</a:t>
            </a:r>
            <a:r>
              <a:rPr lang="ru-RU" dirty="0" smtClean="0">
                <a:latin typeface="Arial Narrow" charset="0"/>
                <a:cs typeface="+mn-cs"/>
              </a:rPr>
              <a:t>})</a:t>
            </a:r>
          </a:p>
          <a:p>
            <a:pPr eaLnBrk="1" hangingPunct="1">
              <a:defRPr/>
            </a:pPr>
            <a:r>
              <a:rPr lang="ru-RU" dirty="0" smtClean="0">
                <a:latin typeface="Arial Narrow" charset="0"/>
                <a:cs typeface="+mn-cs"/>
              </a:rPr>
              <a:t>–изменить(</a:t>
            </a:r>
            <a:r>
              <a:rPr lang="en-US" b="1" dirty="0" smtClean="0">
                <a:latin typeface="Arial Narrow" charset="0"/>
                <a:cs typeface="+mn-cs"/>
              </a:rPr>
              <a:t>in</a:t>
            </a:r>
            <a:r>
              <a:rPr lang="ru-RU" dirty="0" smtClean="0">
                <a:latin typeface="Arial Narrow" charset="0"/>
                <a:cs typeface="+mn-cs"/>
              </a:rPr>
              <a:t> </a:t>
            </a:r>
            <a:r>
              <a:rPr lang="ru-RU" dirty="0" err="1" smtClean="0">
                <a:latin typeface="Arial Narrow" charset="0"/>
                <a:cs typeface="+mn-cs"/>
              </a:rPr>
              <a:t>заработнаяПлата</a:t>
            </a:r>
            <a:r>
              <a:rPr lang="ru-RU" dirty="0" smtClean="0">
                <a:latin typeface="Arial Narrow" charset="0"/>
                <a:cs typeface="+mn-cs"/>
              </a:rPr>
              <a:t> : </a:t>
            </a:r>
            <a:r>
              <a:rPr lang="ru-RU" dirty="0" err="1" smtClean="0">
                <a:latin typeface="Arial Narrow" charset="0"/>
                <a:cs typeface="+mn-cs"/>
              </a:rPr>
              <a:t>Currency</a:t>
            </a:r>
            <a:r>
              <a:rPr lang="ru-RU" dirty="0" smtClean="0">
                <a:latin typeface="Arial Narrow" charset="0"/>
                <a:cs typeface="+mn-cs"/>
              </a:rPr>
              <a:t>)</a:t>
            </a:r>
          </a:p>
          <a:p>
            <a:pPr eaLnBrk="1" hangingPunct="1">
              <a:defRPr/>
            </a:pPr>
            <a:r>
              <a:rPr lang="ru-RU" dirty="0" smtClean="0">
                <a:latin typeface="Arial Narrow" charset="0"/>
                <a:cs typeface="+mn-cs"/>
              </a:rPr>
              <a:t>+создать()</a:t>
            </a:r>
            <a:r>
              <a:rPr lang="ru-RU" i="1" dirty="0" smtClean="0">
                <a:latin typeface="Arial Narrow" charset="0"/>
                <a:cs typeface="+mn-cs"/>
              </a:rPr>
              <a:t> </a:t>
            </a:r>
            <a:r>
              <a:rPr lang="ru-RU" dirty="0" smtClean="0">
                <a:latin typeface="Arial Narrow" charset="0"/>
                <a:cs typeface="+mn-cs"/>
              </a:rPr>
              <a:t>: </a:t>
            </a:r>
            <a:r>
              <a:rPr lang="en-US" dirty="0" smtClean="0">
                <a:latin typeface="Arial Narrow" charset="0"/>
                <a:cs typeface="+mn-cs"/>
              </a:rPr>
              <a:t>Boolean</a:t>
            </a:r>
            <a:endParaRPr lang="ru-RU" dirty="0" smtClean="0">
              <a:latin typeface="Arial Narrow" charset="0"/>
              <a:cs typeface="+mn-cs"/>
            </a:endParaRPr>
          </a:p>
          <a:p>
            <a:pPr eaLnBrk="1" hangingPunct="1">
              <a:defRPr/>
            </a:pPr>
            <a:r>
              <a:rPr lang="ru-RU" dirty="0" err="1" smtClean="0">
                <a:latin typeface="Arial Narrow" charset="0"/>
                <a:cs typeface="+mn-cs"/>
              </a:rPr>
              <a:t>toString</a:t>
            </a:r>
            <a:r>
              <a:rPr lang="ru-RU" dirty="0" smtClean="0">
                <a:latin typeface="Arial Narrow" charset="0"/>
                <a:cs typeface="+mn-cs"/>
              </a:rPr>
              <a:t>(</a:t>
            </a:r>
            <a:r>
              <a:rPr lang="ru-RU" dirty="0" err="1" smtClean="0">
                <a:latin typeface="Arial Narrow" charset="0"/>
                <a:cs typeface="+mn-cs"/>
              </a:rPr>
              <a:t>return</a:t>
            </a:r>
            <a:r>
              <a:rPr lang="ru-RU" dirty="0" smtClean="0">
                <a:latin typeface="Arial Narrow" charset="0"/>
                <a:cs typeface="+mn-cs"/>
              </a:rPr>
              <a:t> : </a:t>
            </a:r>
            <a:r>
              <a:rPr lang="ru-RU" dirty="0" err="1" smtClean="0">
                <a:latin typeface="Arial Narrow" charset="0"/>
                <a:cs typeface="+mn-cs"/>
              </a:rPr>
              <a:t>String</a:t>
            </a:r>
            <a:r>
              <a:rPr lang="ru-RU" dirty="0" smtClean="0">
                <a:latin typeface="Arial Narrow" charset="0"/>
                <a:cs typeface="+mn-cs"/>
              </a:rPr>
              <a:t>)</a:t>
            </a:r>
          </a:p>
          <a:p>
            <a:pPr eaLnBrk="1" hangingPunct="1">
              <a:defRPr/>
            </a:pPr>
            <a:r>
              <a:rPr lang="ru-RU" dirty="0" err="1" smtClean="0">
                <a:latin typeface="Arial Narrow" charset="0"/>
                <a:cs typeface="+mn-cs"/>
              </a:rPr>
              <a:t>toString</a:t>
            </a:r>
            <a:r>
              <a:rPr lang="ru-RU" dirty="0" smtClean="0">
                <a:latin typeface="Arial Narrow" charset="0"/>
                <a:cs typeface="+mn-cs"/>
              </a:rPr>
              <a:t>( ) : </a:t>
            </a:r>
            <a:r>
              <a:rPr lang="ru-RU" dirty="0" err="1" smtClean="0">
                <a:latin typeface="Arial Narrow" charset="0"/>
                <a:cs typeface="+mn-cs"/>
              </a:rPr>
              <a:t>String</a:t>
            </a:r>
            <a:endParaRPr lang="en-US" dirty="0" smtClean="0">
              <a:latin typeface="Arial Narrow" charset="0"/>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23850" y="-100013"/>
            <a:ext cx="7981950" cy="914401"/>
          </a:xfrm>
        </p:spPr>
        <p:txBody>
          <a:bodyPr/>
          <a:lstStyle/>
          <a:p>
            <a:pPr eaLnBrk="1" hangingPunct="1">
              <a:defRPr/>
            </a:pPr>
            <a:r>
              <a:rPr lang="ru-RU" dirty="0" smtClean="0">
                <a:latin typeface="Arial Narrow" charset="0"/>
                <a:cs typeface="+mj-cs"/>
              </a:rPr>
              <a:t>Отношения на диаграмме классов</a:t>
            </a:r>
            <a:endParaRPr lang="en-US" dirty="0" smtClean="0">
              <a:latin typeface="Arial Narrow" charset="0"/>
              <a:cs typeface="+mj-cs"/>
            </a:endParaRPr>
          </a:p>
        </p:txBody>
      </p:sp>
      <p:pic>
        <p:nvPicPr>
          <p:cNvPr id="40962" name="Picture 3" descr="ОтношенияМеждуКлассам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836613"/>
            <a:ext cx="7488237"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971550" y="260350"/>
            <a:ext cx="7993063" cy="719138"/>
          </a:xfrm>
        </p:spPr>
        <p:txBody>
          <a:bodyPr/>
          <a:lstStyle/>
          <a:p>
            <a:pPr eaLnBrk="1" hangingPunct="1">
              <a:defRPr/>
            </a:pPr>
            <a:r>
              <a:rPr lang="ru-RU" smtClean="0">
                <a:latin typeface="Arial Narrow" charset="0"/>
                <a:cs typeface="+mj-cs"/>
              </a:rPr>
              <a:t>Ассоциация </a:t>
            </a:r>
          </a:p>
        </p:txBody>
      </p:sp>
      <p:sp>
        <p:nvSpPr>
          <p:cNvPr id="31747" name="Rectangle 3"/>
          <p:cNvSpPr>
            <a:spLocks noGrp="1" noChangeArrowheads="1"/>
          </p:cNvSpPr>
          <p:nvPr>
            <p:ph type="body" idx="1"/>
          </p:nvPr>
        </p:nvSpPr>
        <p:spPr>
          <a:xfrm>
            <a:off x="395288" y="1268413"/>
            <a:ext cx="8640762" cy="5256212"/>
          </a:xfrm>
        </p:spPr>
        <p:txBody>
          <a:bodyPr/>
          <a:lstStyle/>
          <a:p>
            <a:pPr eaLnBrk="1" hangingPunct="1">
              <a:defRPr/>
            </a:pPr>
            <a:r>
              <a:rPr lang="ru-RU" sz="2200" b="1" i="1" dirty="0" smtClean="0">
                <a:solidFill>
                  <a:srgbClr val="0000FF"/>
                </a:solidFill>
                <a:latin typeface="Arial Narrow" charset="0"/>
                <a:cs typeface="+mn-cs"/>
              </a:rPr>
              <a:t>Ассоциация</a:t>
            </a:r>
            <a:r>
              <a:rPr lang="ru-RU" sz="2200" i="1" dirty="0" smtClean="0">
                <a:latin typeface="Arial Narrow" charset="0"/>
                <a:cs typeface="+mn-cs"/>
              </a:rPr>
              <a:t> (</a:t>
            </a:r>
            <a:r>
              <a:rPr lang="ru-RU" sz="2200" i="1" dirty="0" err="1" smtClean="0">
                <a:latin typeface="Arial Narrow" charset="0"/>
                <a:cs typeface="+mn-cs"/>
              </a:rPr>
              <a:t>association</a:t>
            </a:r>
            <a:r>
              <a:rPr lang="ru-RU" sz="2200" i="1" dirty="0" smtClean="0">
                <a:latin typeface="Arial Narrow" charset="0"/>
                <a:cs typeface="+mn-cs"/>
              </a:rPr>
              <a:t>)</a:t>
            </a:r>
            <a:r>
              <a:rPr lang="ru-RU" sz="2200" dirty="0" smtClean="0">
                <a:latin typeface="Arial Narrow" charset="0"/>
                <a:cs typeface="+mn-cs"/>
              </a:rPr>
              <a:t> – произвольное отношение или взаимосвязь между классами</a:t>
            </a:r>
          </a:p>
          <a:p>
            <a:pPr eaLnBrk="1" hangingPunct="1">
              <a:defRPr/>
            </a:pPr>
            <a:r>
              <a:rPr lang="ru-RU" sz="2200" b="1" i="1" dirty="0" smtClean="0">
                <a:solidFill>
                  <a:srgbClr val="0000FF"/>
                </a:solidFill>
                <a:latin typeface="Arial Narrow" charset="0"/>
                <a:cs typeface="+mn-cs"/>
              </a:rPr>
              <a:t>Имя конца ассоциации </a:t>
            </a:r>
            <a:r>
              <a:rPr lang="ru-RU" sz="2200" dirty="0" smtClean="0">
                <a:latin typeface="Arial Narrow" charset="0"/>
                <a:cs typeface="+mn-cs"/>
              </a:rPr>
              <a:t>специфицирует </a:t>
            </a:r>
            <a:r>
              <a:rPr lang="ru-RU" sz="2200" i="1" dirty="0" smtClean="0">
                <a:solidFill>
                  <a:srgbClr val="0000FF"/>
                </a:solidFill>
                <a:latin typeface="Arial Narrow" charset="0"/>
                <a:cs typeface="+mn-cs"/>
              </a:rPr>
              <a:t>роль</a:t>
            </a:r>
            <a:r>
              <a:rPr lang="ru-RU" sz="2200" dirty="0" smtClean="0">
                <a:latin typeface="Arial Narrow" charset="0"/>
                <a:cs typeface="+mn-cs"/>
              </a:rPr>
              <a:t> (</a:t>
            </a:r>
            <a:r>
              <a:rPr lang="ru-RU" sz="2200" dirty="0" err="1" smtClean="0">
                <a:latin typeface="Arial Narrow" charset="0"/>
                <a:cs typeface="+mn-cs"/>
              </a:rPr>
              <a:t>role</a:t>
            </a:r>
            <a:r>
              <a:rPr lang="ru-RU" sz="2200" dirty="0" smtClean="0">
                <a:latin typeface="Arial Narrow" charset="0"/>
                <a:cs typeface="+mn-cs"/>
              </a:rPr>
              <a:t>), которую играет класс, расположенный на соответствующем конце рассматриваемой ассоциации</a:t>
            </a:r>
          </a:p>
          <a:p>
            <a:pPr eaLnBrk="1" hangingPunct="1">
              <a:defRPr/>
            </a:pPr>
            <a:r>
              <a:rPr lang="ru-RU" sz="2200" b="1" i="1" dirty="0" smtClean="0">
                <a:solidFill>
                  <a:srgbClr val="0000FF"/>
                </a:solidFill>
                <a:latin typeface="Arial Narrow" charset="0"/>
                <a:cs typeface="+mn-cs"/>
              </a:rPr>
              <a:t>Видимость конца ассоциации </a:t>
            </a:r>
            <a:r>
              <a:rPr lang="ru-RU" sz="2200" dirty="0" smtClean="0">
                <a:latin typeface="Arial Narrow" charset="0"/>
                <a:cs typeface="+mn-cs"/>
              </a:rPr>
              <a:t>специфицирует возможность доступа к соответствующему концу ассоциации с других ее концов</a:t>
            </a:r>
          </a:p>
          <a:p>
            <a:pPr eaLnBrk="1" hangingPunct="1">
              <a:defRPr/>
            </a:pPr>
            <a:r>
              <a:rPr lang="ru-RU" sz="2200" b="1" i="1" dirty="0" smtClean="0">
                <a:solidFill>
                  <a:srgbClr val="0000FF"/>
                </a:solidFill>
                <a:latin typeface="Arial Narrow" charset="0"/>
                <a:cs typeface="+mn-cs"/>
              </a:rPr>
              <a:t>Кратность конца ассоциации </a:t>
            </a:r>
            <a:r>
              <a:rPr lang="ru-RU" sz="2200" dirty="0" smtClean="0">
                <a:latin typeface="Arial Narrow" charset="0"/>
                <a:cs typeface="+mn-cs"/>
              </a:rPr>
              <a:t>специфицирует возможное количество экземпляров соответствующего класса, которое может соотноситься с одним экземпляром класса на другом конце этой ассоциации</a:t>
            </a:r>
          </a:p>
          <a:p>
            <a:pPr eaLnBrk="1" hangingPunct="1">
              <a:defRPr/>
            </a:pPr>
            <a:r>
              <a:rPr lang="ru-RU" sz="2200" b="1" i="1" dirty="0" smtClean="0">
                <a:solidFill>
                  <a:srgbClr val="0000FF"/>
                </a:solidFill>
                <a:latin typeface="Arial Narrow" charset="0"/>
                <a:cs typeface="+mn-cs"/>
              </a:rPr>
              <a:t>Символ наличия навигации</a:t>
            </a:r>
            <a:r>
              <a:rPr lang="ru-RU" sz="2200" b="1" dirty="0" smtClean="0">
                <a:solidFill>
                  <a:srgbClr val="0000FF"/>
                </a:solidFill>
                <a:latin typeface="Arial Narrow" charset="0"/>
                <a:cs typeface="+mn-cs"/>
              </a:rPr>
              <a:t> </a:t>
            </a:r>
            <a:r>
              <a:rPr lang="ru-RU" sz="2200" dirty="0" smtClean="0">
                <a:latin typeface="Arial Narrow" charset="0"/>
                <a:cs typeface="+mn-cs"/>
              </a:rPr>
              <a:t>(</a:t>
            </a:r>
            <a:r>
              <a:rPr lang="ru-RU" sz="2200" dirty="0" err="1" smtClean="0">
                <a:latin typeface="Arial Narrow" charset="0"/>
                <a:cs typeface="+mn-cs"/>
              </a:rPr>
              <a:t>navigable</a:t>
            </a:r>
            <a:r>
              <a:rPr lang="ru-RU" sz="2200" dirty="0" smtClean="0">
                <a:latin typeface="Arial Narrow" charset="0"/>
                <a:cs typeface="+mn-cs"/>
              </a:rPr>
              <a:t>) изображается с помощью простой стрелки в форме буквы «</a:t>
            </a:r>
            <a:r>
              <a:rPr lang="ru-RU" sz="2200" dirty="0" err="1" smtClean="0">
                <a:latin typeface="Arial Narrow" charset="0"/>
                <a:cs typeface="+mn-cs"/>
              </a:rPr>
              <a:t>V</a:t>
            </a:r>
            <a:r>
              <a:rPr lang="ru-RU" sz="2200" dirty="0" smtClean="0">
                <a:latin typeface="Arial Narrow" charset="0"/>
                <a:cs typeface="+mn-cs"/>
              </a:rPr>
              <a:t>» на конце ассоциации</a:t>
            </a:r>
          </a:p>
          <a:p>
            <a:pPr eaLnBrk="1" hangingPunct="1">
              <a:defRPr/>
            </a:pPr>
            <a:r>
              <a:rPr lang="ru-RU" sz="2200" b="1" i="1" dirty="0" smtClean="0">
                <a:solidFill>
                  <a:srgbClr val="0000FF"/>
                </a:solidFill>
                <a:latin typeface="Arial Narrow" charset="0"/>
                <a:cs typeface="+mn-cs"/>
              </a:rPr>
              <a:t>Символ отсутствия навигации</a:t>
            </a:r>
            <a:r>
              <a:rPr lang="ru-RU" sz="2200" b="1" dirty="0" smtClean="0">
                <a:solidFill>
                  <a:srgbClr val="0000FF"/>
                </a:solidFill>
                <a:latin typeface="Arial Narrow" charset="0"/>
                <a:cs typeface="+mn-cs"/>
              </a:rPr>
              <a:t> </a:t>
            </a:r>
            <a:r>
              <a:rPr lang="ru-RU" sz="2200" dirty="0" smtClean="0">
                <a:latin typeface="Arial Narrow" charset="0"/>
                <a:cs typeface="+mn-cs"/>
              </a:rPr>
              <a:t>(</a:t>
            </a:r>
            <a:r>
              <a:rPr lang="ru-RU" sz="2200" dirty="0" err="1" smtClean="0">
                <a:latin typeface="Arial Narrow" charset="0"/>
                <a:cs typeface="+mn-cs"/>
              </a:rPr>
              <a:t>non</a:t>
            </a:r>
            <a:r>
              <a:rPr lang="ru-RU" sz="2200" dirty="0" smtClean="0">
                <a:latin typeface="Arial Narrow" charset="0"/>
                <a:cs typeface="+mn-cs"/>
              </a:rPr>
              <a:t> </a:t>
            </a:r>
            <a:r>
              <a:rPr lang="ru-RU" sz="2200" dirty="0" err="1" smtClean="0">
                <a:latin typeface="Arial Narrow" charset="0"/>
                <a:cs typeface="+mn-cs"/>
              </a:rPr>
              <a:t>navigable</a:t>
            </a:r>
            <a:r>
              <a:rPr lang="ru-RU" sz="2200" dirty="0" smtClean="0">
                <a:latin typeface="Arial Narrow" charset="0"/>
                <a:cs typeface="+mn-cs"/>
              </a:rPr>
              <a:t>) изображается с помощью буквы «</a:t>
            </a:r>
            <a:r>
              <a:rPr lang="ru-RU" sz="2200" dirty="0" err="1" smtClean="0">
                <a:latin typeface="Arial Narrow" charset="0"/>
                <a:cs typeface="+mn-cs"/>
              </a:rPr>
              <a:t>X</a:t>
            </a:r>
            <a:r>
              <a:rPr lang="ru-RU" sz="2200" dirty="0" smtClean="0">
                <a:latin typeface="Arial Narrow" charset="0"/>
                <a:cs typeface="+mn-cs"/>
              </a:rPr>
              <a:t>» на линии у конца ассоциации</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title"/>
          </p:nvPr>
        </p:nvSpPr>
        <p:spPr/>
        <p:txBody>
          <a:bodyPr/>
          <a:lstStyle/>
          <a:p>
            <a:pPr eaLnBrk="1" hangingPunct="1">
              <a:defRPr/>
            </a:pPr>
            <a:r>
              <a:rPr lang="ru-RU" smtClean="0">
                <a:cs typeface="+mj-cs"/>
              </a:rPr>
              <a:t>Отношение ассоциации</a:t>
            </a:r>
          </a:p>
        </p:txBody>
      </p:sp>
      <p:pic>
        <p:nvPicPr>
          <p:cNvPr id="522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08313"/>
            <a:ext cx="8893175" cy="1573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ru-RU" smtClean="0">
                <a:latin typeface="Arial Narrow" charset="0"/>
                <a:cs typeface="+mj-cs"/>
              </a:rPr>
              <a:t>Строка свойство (property string)</a:t>
            </a:r>
          </a:p>
        </p:txBody>
      </p:sp>
      <p:sp>
        <p:nvSpPr>
          <p:cNvPr id="32771" name="Rectangle 3"/>
          <p:cNvSpPr>
            <a:spLocks noGrp="1" noChangeArrowheads="1"/>
          </p:cNvSpPr>
          <p:nvPr>
            <p:ph type="body" idx="1"/>
          </p:nvPr>
        </p:nvSpPr>
        <p:spPr>
          <a:xfrm>
            <a:off x="395536" y="1414463"/>
            <a:ext cx="8640514" cy="5256212"/>
          </a:xfrm>
        </p:spPr>
        <p:txBody>
          <a:bodyPr/>
          <a:lstStyle/>
          <a:p>
            <a:pPr eaLnBrk="1" hangingPunct="1">
              <a:defRPr/>
            </a:pPr>
            <a:r>
              <a:rPr lang="ru-RU" sz="2400" dirty="0" smtClean="0">
                <a:latin typeface="Arial Narrow" charset="0"/>
                <a:cs typeface="+mn-cs"/>
              </a:rPr>
              <a:t>{</a:t>
            </a:r>
            <a:r>
              <a:rPr lang="ru-RU" sz="2400" dirty="0" err="1" smtClean="0">
                <a:latin typeface="Arial Narrow" charset="0"/>
                <a:cs typeface="+mn-cs"/>
              </a:rPr>
              <a:t>subset</a:t>
            </a:r>
            <a:r>
              <a:rPr lang="ru-RU" sz="2400" dirty="0" smtClean="0">
                <a:latin typeface="Arial Narrow" charset="0"/>
                <a:cs typeface="+mn-cs"/>
              </a:rPr>
              <a:t> &lt;</a:t>
            </a:r>
            <a:r>
              <a:rPr lang="ru-RU" sz="2400" i="1" dirty="0" smtClean="0">
                <a:latin typeface="Arial Narrow" charset="0"/>
                <a:cs typeface="+mn-cs"/>
              </a:rPr>
              <a:t>имя элемента</a:t>
            </a:r>
            <a:r>
              <a:rPr lang="ru-RU" sz="2400" dirty="0" smtClean="0">
                <a:latin typeface="Arial Narrow" charset="0"/>
                <a:cs typeface="+mn-cs"/>
              </a:rPr>
              <a:t>&gt;} – конец ассоциации представляет собой некоторое подмножество &lt;имя элемента&gt;, в качестве которого может выступать имя конца ассоциации или атрибута класса</a:t>
            </a:r>
          </a:p>
        </p:txBody>
      </p:sp>
      <p:pic>
        <p:nvPicPr>
          <p:cNvPr id="45059" name="Picture 4" descr="Ограничения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356" y="2852936"/>
            <a:ext cx="7412319" cy="3672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ru-RU" smtClean="0">
                <a:latin typeface="Arial Narrow" charset="0"/>
                <a:cs typeface="+mj-cs"/>
              </a:rPr>
              <a:t>Строка свойство (property string)</a:t>
            </a:r>
          </a:p>
        </p:txBody>
      </p:sp>
      <p:sp>
        <p:nvSpPr>
          <p:cNvPr id="33795" name="Rectangle 3"/>
          <p:cNvSpPr>
            <a:spLocks noGrp="1" noChangeArrowheads="1"/>
          </p:cNvSpPr>
          <p:nvPr>
            <p:ph type="body" idx="1"/>
          </p:nvPr>
        </p:nvSpPr>
        <p:spPr>
          <a:xfrm>
            <a:off x="395288" y="1341438"/>
            <a:ext cx="8640762" cy="5111750"/>
          </a:xfrm>
        </p:spPr>
        <p:txBody>
          <a:bodyPr/>
          <a:lstStyle/>
          <a:p>
            <a:pPr eaLnBrk="1" hangingPunct="1">
              <a:defRPr/>
            </a:pPr>
            <a:r>
              <a:rPr lang="ru-RU" sz="2400" dirty="0" smtClean="0">
                <a:latin typeface="Arial Narrow" charset="0"/>
                <a:cs typeface="+mn-cs"/>
              </a:rPr>
              <a:t>{</a:t>
            </a:r>
            <a:r>
              <a:rPr lang="ru-RU" sz="2400" dirty="0" err="1" smtClean="0">
                <a:latin typeface="Arial Narrow" charset="0"/>
                <a:cs typeface="+mn-cs"/>
              </a:rPr>
              <a:t>redefined</a:t>
            </a:r>
            <a:r>
              <a:rPr lang="ru-RU" sz="2400" dirty="0" smtClean="0">
                <a:latin typeface="Arial Narrow" charset="0"/>
                <a:cs typeface="+mn-cs"/>
              </a:rPr>
              <a:t> &lt;</a:t>
            </a:r>
            <a:r>
              <a:rPr lang="ru-RU" sz="2400" i="1" dirty="0" smtClean="0">
                <a:latin typeface="Arial Narrow" charset="0"/>
                <a:cs typeface="+mn-cs"/>
              </a:rPr>
              <a:t>имя конца ассоциации</a:t>
            </a:r>
            <a:r>
              <a:rPr lang="ru-RU" sz="2400" dirty="0" smtClean="0">
                <a:latin typeface="Arial Narrow" charset="0"/>
                <a:cs typeface="+mn-cs"/>
              </a:rPr>
              <a:t>&gt;} – конец ассоциации переопределяет другой конец ассоциации с именем &lt;имя конца ассоциации&gt;</a:t>
            </a:r>
          </a:p>
          <a:p>
            <a:pPr eaLnBrk="1" hangingPunct="1">
              <a:defRPr/>
            </a:pPr>
            <a:r>
              <a:rPr lang="ru-RU" sz="2400" dirty="0" smtClean="0">
                <a:latin typeface="Arial Narrow" charset="0"/>
                <a:cs typeface="+mn-cs"/>
              </a:rPr>
              <a:t>{</a:t>
            </a:r>
            <a:r>
              <a:rPr lang="ru-RU" sz="2400" dirty="0" err="1" smtClean="0">
                <a:latin typeface="Arial Narrow" charset="0"/>
                <a:cs typeface="+mn-cs"/>
              </a:rPr>
              <a:t>union</a:t>
            </a:r>
            <a:r>
              <a:rPr lang="ru-RU" sz="2400" dirty="0" smtClean="0">
                <a:latin typeface="Arial Narrow" charset="0"/>
                <a:cs typeface="+mn-cs"/>
              </a:rPr>
              <a:t>} – конец ассоциации является производным и определяется посредством объединения своих подмножеств</a:t>
            </a:r>
          </a:p>
          <a:p>
            <a:pPr eaLnBrk="1" hangingPunct="1">
              <a:defRPr/>
            </a:pPr>
            <a:r>
              <a:rPr lang="ru-RU" sz="2400" dirty="0" smtClean="0">
                <a:latin typeface="Arial Narrow" charset="0"/>
                <a:cs typeface="+mn-cs"/>
              </a:rPr>
              <a:t>{</a:t>
            </a:r>
            <a:r>
              <a:rPr lang="ru-RU" sz="2400" dirty="0" err="1" smtClean="0">
                <a:latin typeface="Arial Narrow" charset="0"/>
                <a:cs typeface="+mn-cs"/>
              </a:rPr>
              <a:t>ordered</a:t>
            </a:r>
            <a:r>
              <a:rPr lang="ru-RU" sz="2400" dirty="0" smtClean="0">
                <a:latin typeface="Arial Narrow" charset="0"/>
                <a:cs typeface="+mn-cs"/>
              </a:rPr>
              <a:t>} – конец ассоциации представляет собой некоторое упорядоченное множество</a:t>
            </a:r>
          </a:p>
          <a:p>
            <a:pPr eaLnBrk="1" hangingPunct="1">
              <a:defRPr/>
            </a:pPr>
            <a:r>
              <a:rPr lang="ru-RU" sz="2400" dirty="0" smtClean="0">
                <a:latin typeface="Arial Narrow" charset="0"/>
                <a:cs typeface="+mn-cs"/>
              </a:rPr>
              <a:t>{</a:t>
            </a:r>
            <a:r>
              <a:rPr lang="ru-RU" sz="2400" dirty="0" err="1" smtClean="0">
                <a:latin typeface="Arial Narrow" charset="0"/>
                <a:cs typeface="+mn-cs"/>
              </a:rPr>
              <a:t>bag</a:t>
            </a:r>
            <a:r>
              <a:rPr lang="ru-RU" sz="2400" dirty="0" smtClean="0">
                <a:latin typeface="Arial Narrow" charset="0"/>
                <a:cs typeface="+mn-cs"/>
              </a:rPr>
              <a:t>} – конец ассоциации представляет собой мультимножество или совокупность, в которой допускается представлять один и тот же элемент более одного раза</a:t>
            </a:r>
          </a:p>
          <a:p>
            <a:pPr eaLnBrk="1" hangingPunct="1">
              <a:defRPr/>
            </a:pPr>
            <a:r>
              <a:rPr lang="en-US" sz="2400" dirty="0" smtClean="0">
                <a:latin typeface="Arial Narrow" charset="0"/>
                <a:cs typeface="+mn-cs"/>
              </a:rPr>
              <a:t>{sequence} </a:t>
            </a:r>
            <a:r>
              <a:rPr lang="ru-RU" sz="2400" dirty="0" smtClean="0">
                <a:latin typeface="Arial Narrow" charset="0"/>
                <a:cs typeface="+mn-cs"/>
              </a:rPr>
              <a:t>или</a:t>
            </a:r>
            <a:r>
              <a:rPr lang="en-US" sz="2400" dirty="0" smtClean="0">
                <a:latin typeface="Arial Narrow" charset="0"/>
                <a:cs typeface="+mn-cs"/>
              </a:rPr>
              <a:t> {</a:t>
            </a:r>
            <a:r>
              <a:rPr lang="en-US" sz="2400" dirty="0" err="1" smtClean="0">
                <a:latin typeface="Arial Narrow" charset="0"/>
                <a:cs typeface="+mn-cs"/>
              </a:rPr>
              <a:t>seq</a:t>
            </a:r>
            <a:r>
              <a:rPr lang="en-US" sz="2400" dirty="0" smtClean="0">
                <a:latin typeface="Arial Narrow" charset="0"/>
                <a:cs typeface="+mn-cs"/>
              </a:rPr>
              <a:t>} </a:t>
            </a:r>
            <a:r>
              <a:rPr lang="ru-RU" sz="2400" dirty="0" smtClean="0">
                <a:latin typeface="Arial Narrow" charset="0"/>
                <a:cs typeface="+mn-cs"/>
              </a:rPr>
              <a:t>– конец ассоциации представляет собой некоторую последовательность или упорядоченное мультимножество</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042988" y="622300"/>
            <a:ext cx="7993062" cy="719138"/>
          </a:xfrm>
        </p:spPr>
        <p:txBody>
          <a:bodyPr/>
          <a:lstStyle/>
          <a:p>
            <a:pPr eaLnBrk="1" hangingPunct="1">
              <a:defRPr/>
            </a:pPr>
            <a:r>
              <a:rPr lang="ru-RU" dirty="0" smtClean="0">
                <a:latin typeface="Arial Narrow" charset="0"/>
                <a:cs typeface="+mj-cs"/>
              </a:rPr>
              <a:t>Ассоциация с навигацией и эквивалентное ему представление класса с атрибутом</a:t>
            </a:r>
          </a:p>
        </p:txBody>
      </p:sp>
      <p:pic>
        <p:nvPicPr>
          <p:cNvPr id="47106" name="Picture 4" descr="Рис_04_4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492375"/>
            <a:ext cx="7848600" cy="384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ru-RU" smtClean="0">
                <a:latin typeface="Arial Narrow" charset="0"/>
                <a:cs typeface="+mj-cs"/>
              </a:rPr>
              <a:t>Варианты изображения навигации и кратности у концов ассоциации </a:t>
            </a:r>
          </a:p>
        </p:txBody>
      </p:sp>
      <p:pic>
        <p:nvPicPr>
          <p:cNvPr id="48130" name="Picture 4" descr="Рис_04_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727200"/>
            <a:ext cx="5834063"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50825" y="333375"/>
            <a:ext cx="8821738" cy="1143000"/>
          </a:xfrm>
        </p:spPr>
        <p:txBody>
          <a:bodyPr/>
          <a:lstStyle/>
          <a:p>
            <a:pPr eaLnBrk="1" hangingPunct="1">
              <a:defRPr/>
            </a:pPr>
            <a:r>
              <a:rPr lang="ru-RU" dirty="0" smtClean="0">
                <a:latin typeface="Arial Narrow" charset="0"/>
                <a:cs typeface="+mj-cs"/>
              </a:rPr>
              <a:t>Диаграмма классов — основная логическая модель  </a:t>
            </a:r>
          </a:p>
        </p:txBody>
      </p:sp>
      <p:sp>
        <p:nvSpPr>
          <p:cNvPr id="6147" name="Rectangle 3"/>
          <p:cNvSpPr>
            <a:spLocks noGrp="1" noChangeArrowheads="1"/>
          </p:cNvSpPr>
          <p:nvPr>
            <p:ph type="body" idx="1"/>
          </p:nvPr>
        </p:nvSpPr>
        <p:spPr>
          <a:xfrm>
            <a:off x="179388" y="1700808"/>
            <a:ext cx="8755062" cy="4752380"/>
          </a:xfrm>
        </p:spPr>
        <p:txBody>
          <a:bodyPr/>
          <a:lstStyle/>
          <a:p>
            <a:pPr eaLnBrk="1" hangingPunct="1">
              <a:defRPr/>
            </a:pPr>
            <a:r>
              <a:rPr lang="ru-RU" sz="2800" b="1" i="1" dirty="0" smtClean="0">
                <a:solidFill>
                  <a:srgbClr val="0000FF"/>
                </a:solidFill>
                <a:latin typeface="Arial Narrow" charset="0"/>
                <a:cs typeface="+mn-cs"/>
              </a:rPr>
              <a:t>Диаграмма классов</a:t>
            </a:r>
            <a:r>
              <a:rPr lang="ru-RU" sz="2800" b="1" dirty="0" smtClean="0">
                <a:solidFill>
                  <a:srgbClr val="0000FF"/>
                </a:solidFill>
                <a:latin typeface="Arial Narrow" charset="0"/>
                <a:cs typeface="+mn-cs"/>
              </a:rPr>
              <a:t> </a:t>
            </a:r>
            <a:r>
              <a:rPr lang="ru-RU" sz="2800" i="1" dirty="0" smtClean="0">
                <a:latin typeface="Arial Narrow" charset="0"/>
                <a:cs typeface="+mn-cs"/>
              </a:rPr>
              <a:t>(</a:t>
            </a:r>
            <a:r>
              <a:rPr lang="ru-RU" sz="2800" i="1" dirty="0" err="1" smtClean="0">
                <a:latin typeface="Arial Narrow" charset="0"/>
                <a:cs typeface="+mn-cs"/>
              </a:rPr>
              <a:t>class</a:t>
            </a:r>
            <a:r>
              <a:rPr lang="ru-RU" sz="2800" i="1" dirty="0" smtClean="0">
                <a:latin typeface="Arial Narrow" charset="0"/>
                <a:cs typeface="+mn-cs"/>
              </a:rPr>
              <a:t> </a:t>
            </a:r>
            <a:r>
              <a:rPr lang="ru-RU" sz="2800" i="1" dirty="0" err="1" smtClean="0">
                <a:latin typeface="Arial Narrow" charset="0"/>
                <a:cs typeface="+mn-cs"/>
              </a:rPr>
              <a:t>diagram</a:t>
            </a:r>
            <a:r>
              <a:rPr lang="ru-RU" sz="2800" i="1" dirty="0" smtClean="0">
                <a:latin typeface="Arial Narrow" charset="0"/>
                <a:cs typeface="+mn-cs"/>
              </a:rPr>
              <a:t>)</a:t>
            </a:r>
            <a:r>
              <a:rPr lang="ru-RU" sz="2800" dirty="0" smtClean="0">
                <a:latin typeface="Arial Narrow" charset="0"/>
                <a:cs typeface="+mn-cs"/>
              </a:rPr>
              <a:t> — диаграмма, предназначенная для представления модели статической структуры программной системы в терминологии классов объектно-ориентированного программирования</a:t>
            </a:r>
          </a:p>
          <a:p>
            <a:pPr eaLnBrk="1" hangingPunct="1">
              <a:defRPr/>
            </a:pPr>
            <a:r>
              <a:rPr lang="ru-RU" sz="2800" dirty="0" smtClean="0">
                <a:latin typeface="Arial Narrow" charset="0"/>
                <a:cs typeface="+mn-cs"/>
              </a:rPr>
              <a:t>Диаграмма классов представляет собой граф, вершинами или узлами которого являются элементы типа </a:t>
            </a:r>
            <a:r>
              <a:rPr lang="ja-JP" altLang="ru-RU" sz="2800" dirty="0" smtClean="0">
                <a:latin typeface="Arial Narrow" charset="0"/>
                <a:cs typeface="+mn-cs"/>
              </a:rPr>
              <a:t>“</a:t>
            </a:r>
            <a:r>
              <a:rPr lang="ru-RU" sz="2800" dirty="0" smtClean="0">
                <a:latin typeface="Arial Narrow" charset="0"/>
                <a:cs typeface="+mn-cs"/>
              </a:rPr>
              <a:t>классификатор</a:t>
            </a:r>
            <a:r>
              <a:rPr lang="ja-JP" altLang="ru-RU" sz="2800" dirty="0" smtClean="0">
                <a:latin typeface="Arial Narrow" charset="0"/>
                <a:cs typeface="+mn-cs"/>
              </a:rPr>
              <a:t>”</a:t>
            </a:r>
            <a:r>
              <a:rPr lang="ru-RU" sz="2800" dirty="0" smtClean="0">
                <a:latin typeface="Arial Narrow" charset="0"/>
                <a:cs typeface="+mn-cs"/>
              </a:rPr>
              <a:t>, которые связаны различными типами структурных отношений</a:t>
            </a:r>
          </a:p>
          <a:p>
            <a:pPr eaLnBrk="1" hangingPunct="1">
              <a:defRPr/>
            </a:pPr>
            <a:r>
              <a:rPr lang="ru-RU" sz="2800" b="1" i="1" dirty="0" smtClean="0">
                <a:solidFill>
                  <a:srgbClr val="0000FF"/>
                </a:solidFill>
                <a:latin typeface="Arial Narrow" charset="0"/>
                <a:cs typeface="+mn-cs"/>
              </a:rPr>
              <a:t>Классификатор</a:t>
            </a:r>
            <a:r>
              <a:rPr lang="ru-RU" sz="2800" i="1" dirty="0" smtClean="0">
                <a:latin typeface="Arial Narrow" charset="0"/>
                <a:cs typeface="+mn-cs"/>
              </a:rPr>
              <a:t> (</a:t>
            </a:r>
            <a:r>
              <a:rPr lang="en-US" sz="2800" i="1" dirty="0" smtClean="0">
                <a:latin typeface="Arial Narrow" charset="0"/>
                <a:cs typeface="+mn-cs"/>
              </a:rPr>
              <a:t>c</a:t>
            </a:r>
            <a:r>
              <a:rPr lang="ru-RU" sz="2800" i="1" dirty="0" err="1" smtClean="0">
                <a:latin typeface="Arial Narrow" charset="0"/>
                <a:cs typeface="+mn-cs"/>
              </a:rPr>
              <a:t>lassifier</a:t>
            </a:r>
            <a:r>
              <a:rPr lang="ru-RU" sz="2800" i="1" dirty="0" smtClean="0">
                <a:latin typeface="Arial Narrow" charset="0"/>
                <a:cs typeface="+mn-cs"/>
              </a:rPr>
              <a:t>)</a:t>
            </a:r>
            <a:r>
              <a:rPr lang="ru-RU" sz="2800" dirty="0" smtClean="0">
                <a:latin typeface="Arial Narrow" charset="0"/>
                <a:cs typeface="+mn-cs"/>
              </a:rPr>
              <a:t> – специальное понятие, предназначенное для классификации экземпляров, которые имеют общие характеристики</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042988" y="549275"/>
            <a:ext cx="7993062" cy="863600"/>
          </a:xfrm>
        </p:spPr>
        <p:txBody>
          <a:bodyPr/>
          <a:lstStyle/>
          <a:p>
            <a:pPr eaLnBrk="1" hangingPunct="1">
              <a:defRPr/>
            </a:pPr>
            <a:r>
              <a:rPr lang="ru-RU" smtClean="0">
                <a:latin typeface="Arial Narrow" charset="0"/>
                <a:cs typeface="+mj-cs"/>
              </a:rPr>
              <a:t>Исключающая ассоциация между тремя классами </a:t>
            </a:r>
          </a:p>
        </p:txBody>
      </p:sp>
      <p:pic>
        <p:nvPicPr>
          <p:cNvPr id="49154" name="Picture 4" descr="Рис_04_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773238"/>
            <a:ext cx="7235825"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23850" y="592138"/>
            <a:ext cx="7907338" cy="665162"/>
          </a:xfrm>
        </p:spPr>
        <p:txBody>
          <a:bodyPr/>
          <a:lstStyle/>
          <a:p>
            <a:pPr eaLnBrk="1" hangingPunct="1">
              <a:defRPr/>
            </a:pPr>
            <a:r>
              <a:rPr lang="ru-RU" dirty="0" smtClean="0">
                <a:latin typeface="Arial Narrow" charset="0"/>
                <a:cs typeface="+mj-cs"/>
              </a:rPr>
              <a:t>Пример тернарной ассоциации</a:t>
            </a:r>
            <a:endParaRPr lang="en-US" dirty="0" smtClean="0">
              <a:latin typeface="Arial Narrow" charset="0"/>
              <a:cs typeface="+mj-cs"/>
            </a:endParaRPr>
          </a:p>
        </p:txBody>
      </p:sp>
      <p:pic>
        <p:nvPicPr>
          <p:cNvPr id="50178" name="Picture 3" descr="CL_6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2349500"/>
            <a:ext cx="7596188"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ru-RU" smtClean="0">
                <a:latin typeface="Arial Narrow" charset="0"/>
                <a:cs typeface="+mj-cs"/>
              </a:rPr>
              <a:t>Пример 4-арной ассоциации</a:t>
            </a:r>
          </a:p>
        </p:txBody>
      </p:sp>
      <p:pic>
        <p:nvPicPr>
          <p:cNvPr id="51202" name="Picture 3" descr="Рис_04_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700213"/>
            <a:ext cx="7416800" cy="483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ru-RU" smtClean="0">
                <a:latin typeface="Arial Narrow" charset="0"/>
                <a:cs typeface="+mj-cs"/>
              </a:rPr>
              <a:t>Ассоциация класс </a:t>
            </a:r>
            <a:r>
              <a:rPr lang="ru-RU" i="1" smtClean="0">
                <a:latin typeface="Arial Narrow" charset="0"/>
                <a:cs typeface="+mj-cs"/>
              </a:rPr>
              <a:t>(</a:t>
            </a:r>
            <a:r>
              <a:rPr lang="en-US" i="1" smtClean="0">
                <a:latin typeface="Arial Narrow" charset="0"/>
                <a:cs typeface="+mj-cs"/>
              </a:rPr>
              <a:t>a</a:t>
            </a:r>
            <a:r>
              <a:rPr lang="ru-RU" i="1" smtClean="0">
                <a:latin typeface="Arial Narrow" charset="0"/>
                <a:cs typeface="+mj-cs"/>
              </a:rPr>
              <a:t>ssociation </a:t>
            </a:r>
            <a:r>
              <a:rPr lang="en-US" i="1" smtClean="0">
                <a:latin typeface="Arial Narrow" charset="0"/>
                <a:cs typeface="+mj-cs"/>
              </a:rPr>
              <a:t>c</a:t>
            </a:r>
            <a:r>
              <a:rPr lang="ru-RU" i="1" smtClean="0">
                <a:latin typeface="Arial Narrow" charset="0"/>
                <a:cs typeface="+mj-cs"/>
              </a:rPr>
              <a:t>lass)</a:t>
            </a:r>
          </a:p>
        </p:txBody>
      </p:sp>
      <p:sp>
        <p:nvSpPr>
          <p:cNvPr id="39939" name="Rectangle 3"/>
          <p:cNvSpPr>
            <a:spLocks noGrp="1" noChangeArrowheads="1"/>
          </p:cNvSpPr>
          <p:nvPr>
            <p:ph type="body" idx="1"/>
          </p:nvPr>
        </p:nvSpPr>
        <p:spPr>
          <a:xfrm>
            <a:off x="251520" y="1485900"/>
            <a:ext cx="8857555" cy="1871663"/>
          </a:xfrm>
        </p:spPr>
        <p:txBody>
          <a:bodyPr/>
          <a:lstStyle/>
          <a:p>
            <a:pPr eaLnBrk="1" hangingPunct="1">
              <a:defRPr/>
            </a:pPr>
            <a:r>
              <a:rPr lang="ru-RU" dirty="0" smtClean="0">
                <a:latin typeface="Arial Narrow" charset="0"/>
                <a:cs typeface="+mn-cs"/>
              </a:rPr>
              <a:t>– </a:t>
            </a:r>
            <a:r>
              <a:rPr lang="ru-RU" sz="2400" dirty="0" smtClean="0">
                <a:latin typeface="Arial Narrow" charset="0"/>
                <a:cs typeface="+mn-cs"/>
              </a:rPr>
              <a:t>элемент модели, который имеет свойства как ассоциации, так и класса, и предназначенный для спецификации дополнительных свойств ассоциации в форме атрибутов и, возможно, операций класса</a:t>
            </a:r>
            <a:r>
              <a:rPr lang="ru-RU" dirty="0" smtClean="0">
                <a:latin typeface="Arial Narrow" charset="0"/>
                <a:cs typeface="+mn-cs"/>
              </a:rPr>
              <a:t>. </a:t>
            </a:r>
          </a:p>
        </p:txBody>
      </p:sp>
      <p:pic>
        <p:nvPicPr>
          <p:cNvPr id="52227" name="Picture 4" descr="Рис_04_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3527425"/>
            <a:ext cx="7667625" cy="285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763713" y="603250"/>
            <a:ext cx="6538912" cy="665163"/>
          </a:xfrm>
        </p:spPr>
        <p:txBody>
          <a:bodyPr/>
          <a:lstStyle/>
          <a:p>
            <a:pPr eaLnBrk="1" hangingPunct="1">
              <a:defRPr/>
            </a:pPr>
            <a:r>
              <a:rPr lang="ru-RU" smtClean="0">
                <a:latin typeface="Arial Narrow" charset="0"/>
                <a:cs typeface="+mj-cs"/>
              </a:rPr>
              <a:t>Примеры ассоциации класса и рефлексивной ассоциации</a:t>
            </a:r>
            <a:endParaRPr lang="en-US" smtClean="0">
              <a:latin typeface="Arial Narrow" charset="0"/>
              <a:cs typeface="+mj-cs"/>
            </a:endParaRPr>
          </a:p>
        </p:txBody>
      </p:sp>
      <p:pic>
        <p:nvPicPr>
          <p:cNvPr id="53250" name="Picture 4" descr="CL_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916113"/>
            <a:ext cx="7920038"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ru-RU" smtClean="0">
                <a:latin typeface="Arial Narrow" charset="0"/>
                <a:cs typeface="+mj-cs"/>
              </a:rPr>
              <a:t>Обобщение </a:t>
            </a:r>
            <a:r>
              <a:rPr lang="ru-RU" i="1" smtClean="0">
                <a:latin typeface="Arial Narrow" charset="0"/>
                <a:cs typeface="+mj-cs"/>
              </a:rPr>
              <a:t>(generalization)</a:t>
            </a:r>
          </a:p>
        </p:txBody>
      </p:sp>
      <p:sp>
        <p:nvSpPr>
          <p:cNvPr id="41987" name="Rectangle 3"/>
          <p:cNvSpPr>
            <a:spLocks noGrp="1" noChangeArrowheads="1"/>
          </p:cNvSpPr>
          <p:nvPr>
            <p:ph type="body" idx="1"/>
          </p:nvPr>
        </p:nvSpPr>
        <p:spPr>
          <a:xfrm>
            <a:off x="179512" y="1485900"/>
            <a:ext cx="8929563" cy="1150938"/>
          </a:xfrm>
        </p:spPr>
        <p:txBody>
          <a:bodyPr/>
          <a:lstStyle/>
          <a:p>
            <a:pPr eaLnBrk="1" hangingPunct="1">
              <a:lnSpc>
                <a:spcPct val="90000"/>
              </a:lnSpc>
              <a:defRPr/>
            </a:pPr>
            <a:r>
              <a:rPr lang="ru-RU" dirty="0" smtClean="0">
                <a:latin typeface="Arial Narrow" charset="0"/>
                <a:cs typeface="+mn-cs"/>
              </a:rPr>
              <a:t>– </a:t>
            </a:r>
            <a:r>
              <a:rPr lang="ru-RU" sz="2400" dirty="0" smtClean="0">
                <a:latin typeface="Arial Narrow" charset="0"/>
                <a:cs typeface="+mn-cs"/>
              </a:rPr>
              <a:t> отношение между более общим классификатором (родителем или предком) и более специальным классификатором (дочерним или потомком)</a:t>
            </a:r>
          </a:p>
        </p:txBody>
      </p:sp>
      <p:pic>
        <p:nvPicPr>
          <p:cNvPr id="54275" name="Picture 4" descr="Рис_04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997200"/>
            <a:ext cx="6786562"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Grp="1" noChangeArrowheads="1"/>
          </p:cNvSpPr>
          <p:nvPr>
            <p:ph type="title"/>
          </p:nvPr>
        </p:nvSpPr>
        <p:spPr/>
        <p:txBody>
          <a:bodyPr/>
          <a:lstStyle/>
          <a:p>
            <a:pPr eaLnBrk="1" hangingPunct="1">
              <a:defRPr/>
            </a:pPr>
            <a:r>
              <a:rPr lang="ru-RU" smtClean="0">
                <a:cs typeface="+mj-cs"/>
              </a:rPr>
              <a:t>Отношение обобщения</a:t>
            </a:r>
          </a:p>
        </p:txBody>
      </p:sp>
      <p:pic>
        <p:nvPicPr>
          <p:cNvPr id="542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455738"/>
            <a:ext cx="7848600" cy="456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ru-RU" smtClean="0">
                <a:latin typeface="Arial Narrow" charset="0"/>
                <a:cs typeface="+mj-cs"/>
              </a:rPr>
              <a:t>Примеры отношения обобщения </a:t>
            </a:r>
          </a:p>
        </p:txBody>
      </p:sp>
      <p:pic>
        <p:nvPicPr>
          <p:cNvPr id="57346" name="Picture 4" descr="Рис_04_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444625"/>
            <a:ext cx="5581650"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6" descr="Рис_04_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8538" y="3933825"/>
            <a:ext cx="446405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120775" y="549275"/>
            <a:ext cx="7772400" cy="720725"/>
          </a:xfrm>
        </p:spPr>
        <p:txBody>
          <a:bodyPr/>
          <a:lstStyle/>
          <a:p>
            <a:pPr eaLnBrk="1" hangingPunct="1">
              <a:defRPr/>
            </a:pPr>
            <a:r>
              <a:rPr lang="ru-RU" dirty="0" smtClean="0">
                <a:latin typeface="Arial Narrow" charset="0"/>
                <a:cs typeface="+mj-cs"/>
              </a:rPr>
              <a:t>Множественное наследование </a:t>
            </a:r>
            <a:endParaRPr lang="en-US" dirty="0" smtClean="0">
              <a:latin typeface="Arial Narrow" charset="0"/>
              <a:cs typeface="+mj-cs"/>
            </a:endParaRPr>
          </a:p>
        </p:txBody>
      </p:sp>
      <p:pic>
        <p:nvPicPr>
          <p:cNvPr id="58370" name="Picture 3" descr="CL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916113"/>
            <a:ext cx="714375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ru-RU" dirty="0" smtClean="0">
                <a:latin typeface="Arial Narrow" charset="0"/>
                <a:cs typeface="+mj-cs"/>
              </a:rPr>
              <a:t>Множество обобщения </a:t>
            </a:r>
            <a:r>
              <a:rPr lang="ru-RU" i="1" dirty="0" smtClean="0">
                <a:latin typeface="Arial Narrow" charset="0"/>
                <a:cs typeface="+mj-cs"/>
              </a:rPr>
              <a:t>(</a:t>
            </a:r>
            <a:r>
              <a:rPr lang="ru-RU" i="1" dirty="0" err="1" smtClean="0">
                <a:latin typeface="Arial Narrow" charset="0"/>
                <a:cs typeface="+mj-cs"/>
              </a:rPr>
              <a:t>generalization</a:t>
            </a:r>
            <a:r>
              <a:rPr lang="ru-RU" i="1" dirty="0" smtClean="0">
                <a:latin typeface="Arial Narrow" charset="0"/>
                <a:cs typeface="+mj-cs"/>
              </a:rPr>
              <a:t> </a:t>
            </a:r>
            <a:r>
              <a:rPr lang="ru-RU" i="1" dirty="0" err="1" smtClean="0">
                <a:latin typeface="Arial Narrow" charset="0"/>
                <a:cs typeface="+mj-cs"/>
              </a:rPr>
              <a:t>set</a:t>
            </a:r>
            <a:r>
              <a:rPr lang="ru-RU" i="1" dirty="0" smtClean="0">
                <a:latin typeface="Arial Narrow" charset="0"/>
                <a:cs typeface="+mj-cs"/>
              </a:rPr>
              <a:t>)</a:t>
            </a:r>
          </a:p>
        </p:txBody>
      </p:sp>
      <p:sp>
        <p:nvSpPr>
          <p:cNvPr id="45059" name="Rectangle 3"/>
          <p:cNvSpPr>
            <a:spLocks noGrp="1" noChangeArrowheads="1"/>
          </p:cNvSpPr>
          <p:nvPr>
            <p:ph type="body" idx="1"/>
          </p:nvPr>
        </p:nvSpPr>
        <p:spPr>
          <a:xfrm>
            <a:off x="468313" y="1557338"/>
            <a:ext cx="8640762" cy="4895850"/>
          </a:xfrm>
        </p:spPr>
        <p:txBody>
          <a:bodyPr/>
          <a:lstStyle/>
          <a:p>
            <a:pPr marL="457200" indent="-457200" eaLnBrk="1" hangingPunct="1">
              <a:lnSpc>
                <a:spcPct val="80000"/>
              </a:lnSpc>
              <a:defRPr/>
            </a:pPr>
            <a:r>
              <a:rPr lang="ru-RU" dirty="0" smtClean="0">
                <a:latin typeface="Arial Narrow" charset="0"/>
                <a:cs typeface="+mn-cs"/>
              </a:rPr>
              <a:t>– </a:t>
            </a:r>
            <a:r>
              <a:rPr lang="ru-RU" sz="2400" dirty="0" smtClean="0">
                <a:latin typeface="Arial Narrow" charset="0"/>
                <a:cs typeface="+mn-cs"/>
              </a:rPr>
              <a:t>элемент модели, экземпляры которого определяют коллекции подмножеств отношения обобщения</a:t>
            </a:r>
          </a:p>
          <a:p>
            <a:pPr marL="457200" indent="-457200" eaLnBrk="1" hangingPunct="1">
              <a:lnSpc>
                <a:spcPct val="80000"/>
              </a:lnSpc>
              <a:defRPr/>
            </a:pPr>
            <a:r>
              <a:rPr lang="ru-RU" sz="2400" dirty="0" smtClean="0">
                <a:latin typeface="Arial Narrow" charset="0"/>
                <a:cs typeface="+mn-cs"/>
              </a:rPr>
              <a:t>{</a:t>
            </a:r>
            <a:r>
              <a:rPr lang="ru-RU" sz="2400" dirty="0" err="1" smtClean="0">
                <a:latin typeface="Arial Narrow" charset="0"/>
                <a:cs typeface="+mn-cs"/>
              </a:rPr>
              <a:t>complete</a:t>
            </a:r>
            <a:r>
              <a:rPr lang="ru-RU" sz="2400" dirty="0" smtClean="0">
                <a:latin typeface="Arial Narrow" charset="0"/>
                <a:cs typeface="+mn-cs"/>
              </a:rPr>
              <a:t>, </a:t>
            </a:r>
            <a:r>
              <a:rPr lang="ru-RU" sz="2400" dirty="0" err="1" smtClean="0">
                <a:latin typeface="Arial Narrow" charset="0"/>
                <a:cs typeface="+mn-cs"/>
              </a:rPr>
              <a:t>disjoint</a:t>
            </a:r>
            <a:r>
              <a:rPr lang="ru-RU" sz="2400" dirty="0" smtClean="0">
                <a:latin typeface="Arial Narrow" charset="0"/>
                <a:cs typeface="+mn-cs"/>
              </a:rPr>
              <a:t>} — означает, что данное множество обобщения является покрывающим и его специальные классы не имеют общих экземпляров</a:t>
            </a:r>
          </a:p>
          <a:p>
            <a:pPr marL="457200" indent="-457200" eaLnBrk="1" hangingPunct="1">
              <a:lnSpc>
                <a:spcPct val="80000"/>
              </a:lnSpc>
              <a:defRPr/>
            </a:pPr>
            <a:r>
              <a:rPr lang="ru-RU" sz="2400" dirty="0" smtClean="0">
                <a:latin typeface="Arial Narrow" charset="0"/>
                <a:cs typeface="+mn-cs"/>
              </a:rPr>
              <a:t>{</a:t>
            </a:r>
            <a:r>
              <a:rPr lang="ru-RU" sz="2400" dirty="0" err="1" smtClean="0">
                <a:latin typeface="Arial Narrow" charset="0"/>
                <a:cs typeface="+mn-cs"/>
              </a:rPr>
              <a:t>incomplete</a:t>
            </a:r>
            <a:r>
              <a:rPr lang="ru-RU" sz="2400" dirty="0" smtClean="0">
                <a:latin typeface="Arial Narrow" charset="0"/>
                <a:cs typeface="+mn-cs"/>
              </a:rPr>
              <a:t>, </a:t>
            </a:r>
            <a:r>
              <a:rPr lang="ru-RU" sz="2400" dirty="0" err="1" smtClean="0">
                <a:latin typeface="Arial Narrow" charset="0"/>
                <a:cs typeface="+mn-cs"/>
              </a:rPr>
              <a:t>disjoint</a:t>
            </a:r>
            <a:r>
              <a:rPr lang="ru-RU" sz="2400" dirty="0" smtClean="0">
                <a:latin typeface="Arial Narrow" charset="0"/>
                <a:cs typeface="+mn-cs"/>
              </a:rPr>
              <a:t>} — означает, что данное множество обобщения не является покрывающим и его специальные классы не имеют общих экземпляров (предполагается по умолчанию)</a:t>
            </a:r>
          </a:p>
          <a:p>
            <a:pPr marL="457200" indent="-457200" eaLnBrk="1" hangingPunct="1">
              <a:lnSpc>
                <a:spcPct val="80000"/>
              </a:lnSpc>
              <a:defRPr/>
            </a:pPr>
            <a:r>
              <a:rPr lang="ru-RU" sz="2400" dirty="0" smtClean="0">
                <a:latin typeface="Arial Narrow" charset="0"/>
                <a:cs typeface="+mn-cs"/>
              </a:rPr>
              <a:t>{</a:t>
            </a:r>
            <a:r>
              <a:rPr lang="ru-RU" sz="2400" dirty="0" err="1" smtClean="0">
                <a:latin typeface="Arial Narrow" charset="0"/>
                <a:cs typeface="+mn-cs"/>
              </a:rPr>
              <a:t>complete</a:t>
            </a:r>
            <a:r>
              <a:rPr lang="ru-RU" sz="2400" dirty="0" smtClean="0">
                <a:latin typeface="Arial Narrow" charset="0"/>
                <a:cs typeface="+mn-cs"/>
              </a:rPr>
              <a:t>, </a:t>
            </a:r>
            <a:r>
              <a:rPr lang="ru-RU" sz="2400" dirty="0" err="1" smtClean="0">
                <a:latin typeface="Arial Narrow" charset="0"/>
                <a:cs typeface="+mn-cs"/>
              </a:rPr>
              <a:t>overlapping</a:t>
            </a:r>
            <a:r>
              <a:rPr lang="ru-RU" sz="2400" dirty="0" smtClean="0">
                <a:latin typeface="Arial Narrow" charset="0"/>
                <a:cs typeface="+mn-cs"/>
              </a:rPr>
              <a:t>} — означает, что данное множество обобщения является покрывающим и его специальные классы имеют общие экземпляры</a:t>
            </a:r>
          </a:p>
          <a:p>
            <a:pPr marL="457200" indent="-457200" eaLnBrk="1" hangingPunct="1">
              <a:lnSpc>
                <a:spcPct val="80000"/>
              </a:lnSpc>
              <a:defRPr/>
            </a:pPr>
            <a:r>
              <a:rPr lang="ru-RU" sz="2400" dirty="0" smtClean="0">
                <a:latin typeface="Arial Narrow" charset="0"/>
                <a:cs typeface="+mn-cs"/>
              </a:rPr>
              <a:t>{</a:t>
            </a:r>
            <a:r>
              <a:rPr lang="ru-RU" sz="2400" dirty="0" err="1" smtClean="0">
                <a:latin typeface="Arial Narrow" charset="0"/>
                <a:cs typeface="+mn-cs"/>
              </a:rPr>
              <a:t>incomplete</a:t>
            </a:r>
            <a:r>
              <a:rPr lang="ru-RU" sz="2400" dirty="0" smtClean="0">
                <a:latin typeface="Arial Narrow" charset="0"/>
                <a:cs typeface="+mn-cs"/>
              </a:rPr>
              <a:t>, </a:t>
            </a:r>
            <a:r>
              <a:rPr lang="ru-RU" sz="2400" dirty="0" err="1" smtClean="0">
                <a:latin typeface="Arial Narrow" charset="0"/>
                <a:cs typeface="+mn-cs"/>
              </a:rPr>
              <a:t>overlapping</a:t>
            </a:r>
            <a:r>
              <a:rPr lang="ru-RU" sz="2400" dirty="0" smtClean="0">
                <a:latin typeface="Arial Narrow" charset="0"/>
                <a:cs typeface="+mn-cs"/>
              </a:rPr>
              <a:t>} — означает, что данное множество обобщения не является покрывающим и его специальные классы имеют общие экземпляры</a:t>
            </a:r>
          </a:p>
          <a:p>
            <a:pPr marL="457200" indent="-457200" eaLnBrk="1" hangingPunct="1">
              <a:lnSpc>
                <a:spcPct val="80000"/>
              </a:lnSpc>
              <a:defRPr/>
            </a:pPr>
            <a:r>
              <a:rPr lang="ru-RU" sz="2400" dirty="0" smtClean="0">
                <a:latin typeface="Arial Narrow" charset="0"/>
                <a:cs typeface="+mn-cs"/>
              </a:rPr>
              <a:t>По умолчанию - {</a:t>
            </a:r>
            <a:r>
              <a:rPr lang="ru-RU" sz="2400" dirty="0" err="1" smtClean="0">
                <a:solidFill>
                  <a:schemeClr val="tx2"/>
                </a:solidFill>
                <a:latin typeface="Arial Narrow" charset="0"/>
                <a:cs typeface="+mn-cs"/>
              </a:rPr>
              <a:t>incomplete</a:t>
            </a:r>
            <a:r>
              <a:rPr lang="ru-RU" sz="2400" dirty="0" smtClean="0">
                <a:solidFill>
                  <a:schemeClr val="tx2"/>
                </a:solidFill>
                <a:latin typeface="Arial Narrow" charset="0"/>
                <a:cs typeface="+mn-cs"/>
              </a:rPr>
              <a:t>, </a:t>
            </a:r>
            <a:r>
              <a:rPr lang="ru-RU" sz="2400" dirty="0" err="1" smtClean="0">
                <a:solidFill>
                  <a:schemeClr val="tx2"/>
                </a:solidFill>
                <a:latin typeface="Arial Narrow" charset="0"/>
                <a:cs typeface="+mn-cs"/>
              </a:rPr>
              <a:t>disjoint</a:t>
            </a:r>
            <a:r>
              <a:rPr lang="ru-RU" sz="2400" dirty="0" smtClean="0">
                <a:latin typeface="Arial Narrow" charset="0"/>
                <a:cs typeface="+mn-cs"/>
              </a:rPr>
              <a: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539750" y="404813"/>
            <a:ext cx="8424863" cy="576262"/>
          </a:xfrm>
        </p:spPr>
        <p:txBody>
          <a:bodyPr/>
          <a:lstStyle/>
          <a:p>
            <a:pPr eaLnBrk="1" hangingPunct="1">
              <a:defRPr/>
            </a:pPr>
            <a:r>
              <a:rPr lang="ru-RU" dirty="0" smtClean="0">
                <a:solidFill>
                  <a:schemeClr val="tx1"/>
                </a:solidFill>
                <a:latin typeface="Arial Narrow" charset="0"/>
                <a:cs typeface="+mj-cs"/>
              </a:rPr>
              <a:t>Архитектура программной системы в </a:t>
            </a:r>
            <a:r>
              <a:rPr lang="ru-RU" dirty="0" smtClean="0">
                <a:latin typeface="Arial Narrow" charset="0"/>
                <a:cs typeface="+mj-cs"/>
              </a:rPr>
              <a:t>нотации UML</a:t>
            </a:r>
          </a:p>
        </p:txBody>
      </p:sp>
      <p:sp>
        <p:nvSpPr>
          <p:cNvPr id="19458" name="AutoShape 4"/>
          <p:cNvSpPr>
            <a:spLocks noChangeAspect="1" noChangeArrowheads="1" noTextEdit="1"/>
          </p:cNvSpPr>
          <p:nvPr/>
        </p:nvSpPr>
        <p:spPr bwMode="auto">
          <a:xfrm>
            <a:off x="1116013" y="946150"/>
            <a:ext cx="7920037"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70405" name="Rectangle 5"/>
          <p:cNvSpPr>
            <a:spLocks noChangeArrowheads="1"/>
          </p:cNvSpPr>
          <p:nvPr/>
        </p:nvSpPr>
        <p:spPr bwMode="auto">
          <a:xfrm>
            <a:off x="6659563" y="5651500"/>
            <a:ext cx="1525587" cy="730250"/>
          </a:xfrm>
          <a:prstGeom prst="rect">
            <a:avLst/>
          </a:prstGeom>
          <a:noFill/>
          <a:ln w="9525">
            <a:noFill/>
            <a:miter lim="800000"/>
            <a:headEnd/>
            <a:tailEnd/>
          </a:ln>
        </p:spPr>
        <p:txBody>
          <a:bodyPr wrap="none" lIns="0" tIns="0" rIns="0" bIns="0">
            <a:spAutoFit/>
          </a:bodyPr>
          <a:lstStyle/>
          <a:p>
            <a:pPr>
              <a:defRPr/>
            </a:pPr>
            <a:r>
              <a:rPr lang="ru-RU" sz="2400" dirty="0">
                <a:cs typeface="+mn-cs"/>
              </a:rPr>
              <a:t>Уровень</a:t>
            </a:r>
          </a:p>
          <a:p>
            <a:pPr>
              <a:defRPr/>
            </a:pPr>
            <a:r>
              <a:rPr lang="ru-RU" sz="2400" dirty="0">
                <a:cs typeface="+mn-cs"/>
              </a:rPr>
              <a:t>базы данных</a:t>
            </a:r>
            <a:endParaRPr lang="ru-RU" sz="2400" dirty="0">
              <a:effectLst>
                <a:outerShdw blurRad="38100" dist="38100" dir="2700000" algn="tl">
                  <a:srgbClr val="DDDDDD"/>
                </a:outerShdw>
              </a:effectLst>
              <a:cs typeface="+mn-cs"/>
            </a:endParaRPr>
          </a:p>
        </p:txBody>
      </p:sp>
      <p:sp>
        <p:nvSpPr>
          <p:cNvPr id="870406" name="Rectangle 6"/>
          <p:cNvSpPr>
            <a:spLocks noChangeArrowheads="1"/>
          </p:cNvSpPr>
          <p:nvPr/>
        </p:nvSpPr>
        <p:spPr bwMode="auto">
          <a:xfrm>
            <a:off x="6477000" y="3500438"/>
            <a:ext cx="1911350" cy="730250"/>
          </a:xfrm>
          <a:prstGeom prst="rect">
            <a:avLst/>
          </a:prstGeom>
          <a:noFill/>
          <a:ln w="9525">
            <a:noFill/>
            <a:miter lim="800000"/>
            <a:headEnd/>
            <a:tailEnd/>
          </a:ln>
        </p:spPr>
        <p:txBody>
          <a:bodyPr wrap="none" lIns="0" tIns="0" rIns="0" bIns="0">
            <a:spAutoFit/>
          </a:bodyPr>
          <a:lstStyle/>
          <a:p>
            <a:pPr>
              <a:defRPr/>
            </a:pPr>
            <a:r>
              <a:rPr lang="ru-RU" sz="2400" dirty="0">
                <a:cs typeface="+mn-cs"/>
              </a:rPr>
              <a:t>Промежуточный</a:t>
            </a:r>
          </a:p>
          <a:p>
            <a:pPr>
              <a:defRPr/>
            </a:pPr>
            <a:r>
              <a:rPr lang="ru-RU" sz="2400" dirty="0">
                <a:cs typeface="+mn-cs"/>
              </a:rPr>
              <a:t>уровень</a:t>
            </a:r>
            <a:endParaRPr lang="ru-RU" sz="2400" dirty="0">
              <a:effectLst>
                <a:outerShdw blurRad="38100" dist="38100" dir="2700000" algn="tl">
                  <a:srgbClr val="DDDDDD"/>
                </a:outerShdw>
              </a:effectLst>
              <a:cs typeface="+mn-cs"/>
            </a:endParaRPr>
          </a:p>
        </p:txBody>
      </p:sp>
      <p:sp>
        <p:nvSpPr>
          <p:cNvPr id="19461" name="Rectangle 7"/>
          <p:cNvSpPr>
            <a:spLocks noChangeArrowheads="1"/>
          </p:cNvSpPr>
          <p:nvPr/>
        </p:nvSpPr>
        <p:spPr bwMode="auto">
          <a:xfrm>
            <a:off x="7037388" y="1555750"/>
            <a:ext cx="149542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ru-RU" sz="2400">
                <a:solidFill>
                  <a:schemeClr val="tx2"/>
                </a:solidFill>
              </a:rPr>
              <a:t>Уровень GUI</a:t>
            </a:r>
          </a:p>
        </p:txBody>
      </p:sp>
      <p:sp>
        <p:nvSpPr>
          <p:cNvPr id="19462" name="Rectangle 8"/>
          <p:cNvSpPr>
            <a:spLocks noChangeArrowheads="1"/>
          </p:cNvSpPr>
          <p:nvPr/>
        </p:nvSpPr>
        <p:spPr bwMode="auto">
          <a:xfrm>
            <a:off x="1676400" y="2703513"/>
            <a:ext cx="2251075" cy="581025"/>
          </a:xfrm>
          <a:prstGeom prst="rect">
            <a:avLst/>
          </a:prstGeom>
          <a:solidFill>
            <a:srgbClr val="FFFFCC"/>
          </a:solidFill>
          <a:ln w="0">
            <a:solidFill>
              <a:srgbClr val="990033"/>
            </a:solidFill>
            <a:miter lim="800000"/>
            <a:headEnd/>
            <a:tailEnd/>
          </a:ln>
        </p:spPr>
        <p:txBody>
          <a:bodyPr/>
          <a:lstStyle/>
          <a:p>
            <a:endParaRPr lang="en-US"/>
          </a:p>
        </p:txBody>
      </p:sp>
      <p:sp>
        <p:nvSpPr>
          <p:cNvPr id="870409" name="Rectangle 9"/>
          <p:cNvSpPr>
            <a:spLocks noChangeArrowheads="1"/>
          </p:cNvSpPr>
          <p:nvPr/>
        </p:nvSpPr>
        <p:spPr bwMode="auto">
          <a:xfrm>
            <a:off x="2422525" y="2719388"/>
            <a:ext cx="679450" cy="168275"/>
          </a:xfrm>
          <a:prstGeom prst="rect">
            <a:avLst/>
          </a:prstGeom>
          <a:noFill/>
          <a:ln w="9525">
            <a:noFill/>
            <a:miter lim="800000"/>
            <a:headEnd/>
            <a:tailEnd/>
          </a:ln>
        </p:spPr>
        <p:txBody>
          <a:bodyPr wrap="none" lIns="0" tIns="0" rIns="0" bIns="0">
            <a:spAutoFit/>
          </a:bodyPr>
          <a:lstStyle/>
          <a:p>
            <a:pPr>
              <a:defRPr/>
            </a:pPr>
            <a:r>
              <a:rPr lang="ru-RU" sz="1100" dirty="0" err="1">
                <a:solidFill>
                  <a:srgbClr val="000000"/>
                </a:solidFill>
                <a:latin typeface="Arial Narrow" pitchFamily="34" charset="0"/>
                <a:ea typeface="+mn-ea"/>
                <a:cs typeface="+mn-cs"/>
              </a:rPr>
              <a:t>ServiceAgent</a:t>
            </a:r>
            <a:endParaRPr lang="ru-RU" sz="2400" dirty="0">
              <a:effectLst>
                <a:outerShdw blurRad="38100" dist="38100" dir="2700000" algn="tl">
                  <a:srgbClr val="C0C0C0"/>
                </a:outerShdw>
              </a:effectLst>
              <a:latin typeface="Arial Narrow" pitchFamily="34" charset="0"/>
              <a:ea typeface="+mn-ea"/>
              <a:cs typeface="+mn-cs"/>
            </a:endParaRPr>
          </a:p>
        </p:txBody>
      </p:sp>
      <p:sp>
        <p:nvSpPr>
          <p:cNvPr id="19464" name="Rectangle 10"/>
          <p:cNvSpPr>
            <a:spLocks noChangeArrowheads="1"/>
          </p:cNvSpPr>
          <p:nvPr/>
        </p:nvSpPr>
        <p:spPr bwMode="auto">
          <a:xfrm>
            <a:off x="1676400" y="2886075"/>
            <a:ext cx="2251075" cy="3730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65" name="Rectangle 11"/>
          <p:cNvSpPr>
            <a:spLocks noChangeArrowheads="1"/>
          </p:cNvSpPr>
          <p:nvPr/>
        </p:nvSpPr>
        <p:spPr bwMode="auto">
          <a:xfrm>
            <a:off x="1676400" y="2963863"/>
            <a:ext cx="2251075" cy="295275"/>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946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5" y="3062288"/>
            <a:ext cx="157163"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7"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975" y="3062288"/>
            <a:ext cx="157163"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5" y="3062288"/>
            <a:ext cx="157163"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15" name="Rectangle 15"/>
          <p:cNvSpPr>
            <a:spLocks noChangeArrowheads="1"/>
          </p:cNvSpPr>
          <p:nvPr/>
        </p:nvSpPr>
        <p:spPr bwMode="auto">
          <a:xfrm>
            <a:off x="1862138" y="3062288"/>
            <a:ext cx="17970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purchase(customer, product, items)</a:t>
            </a:r>
            <a:endParaRPr lang="ru-RU" sz="2400">
              <a:effectLst>
                <a:outerShdw blurRad="38100" dist="38100" dir="2700000" algn="tl">
                  <a:srgbClr val="C0C0C0"/>
                </a:outerShdw>
              </a:effectLst>
              <a:latin typeface="Arial Narrow" pitchFamily="34" charset="0"/>
              <a:ea typeface="+mn-ea"/>
              <a:cs typeface="+mn-cs"/>
            </a:endParaRPr>
          </a:p>
        </p:txBody>
      </p:sp>
      <p:sp>
        <p:nvSpPr>
          <p:cNvPr id="19470" name="Rectangle 16"/>
          <p:cNvSpPr>
            <a:spLocks noChangeArrowheads="1"/>
          </p:cNvSpPr>
          <p:nvPr/>
        </p:nvSpPr>
        <p:spPr bwMode="auto">
          <a:xfrm>
            <a:off x="1774825" y="1211263"/>
            <a:ext cx="1149350" cy="895350"/>
          </a:xfrm>
          <a:prstGeom prst="rect">
            <a:avLst/>
          </a:prstGeom>
          <a:solidFill>
            <a:srgbClr val="FFFFCC"/>
          </a:solidFill>
          <a:ln w="0">
            <a:solidFill>
              <a:srgbClr val="990033"/>
            </a:solidFill>
            <a:miter lim="800000"/>
            <a:headEnd/>
            <a:tailEnd/>
          </a:ln>
        </p:spPr>
        <p:txBody>
          <a:bodyPr/>
          <a:lstStyle/>
          <a:p>
            <a:endParaRPr lang="en-US"/>
          </a:p>
        </p:txBody>
      </p:sp>
      <p:sp>
        <p:nvSpPr>
          <p:cNvPr id="870417" name="Rectangle 17"/>
          <p:cNvSpPr>
            <a:spLocks noChangeArrowheads="1"/>
          </p:cNvSpPr>
          <p:nvPr/>
        </p:nvSpPr>
        <p:spPr bwMode="auto">
          <a:xfrm>
            <a:off x="2070100" y="1250950"/>
            <a:ext cx="4953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Customer</a:t>
            </a:r>
            <a:endParaRPr lang="ru-RU" sz="2400">
              <a:effectLst>
                <a:outerShdw blurRad="38100" dist="38100" dir="2700000" algn="tl">
                  <a:srgbClr val="C0C0C0"/>
                </a:outerShdw>
              </a:effectLst>
              <a:latin typeface="Arial Narrow" pitchFamily="34" charset="0"/>
              <a:ea typeface="+mn-ea"/>
              <a:cs typeface="+mn-cs"/>
            </a:endParaRPr>
          </a:p>
        </p:txBody>
      </p:sp>
      <p:sp>
        <p:nvSpPr>
          <p:cNvPr id="19472" name="Rectangle 18"/>
          <p:cNvSpPr>
            <a:spLocks noChangeArrowheads="1"/>
          </p:cNvSpPr>
          <p:nvPr/>
        </p:nvSpPr>
        <p:spPr bwMode="auto">
          <a:xfrm>
            <a:off x="1774825" y="1419225"/>
            <a:ext cx="1149350" cy="687388"/>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73" name="Rectangle 19"/>
          <p:cNvSpPr>
            <a:spLocks noChangeArrowheads="1"/>
          </p:cNvSpPr>
          <p:nvPr/>
        </p:nvSpPr>
        <p:spPr bwMode="auto">
          <a:xfrm>
            <a:off x="1774825" y="1812925"/>
            <a:ext cx="1149350" cy="293688"/>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9474"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400" y="1438275"/>
            <a:ext cx="158750"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5" name="Picture 2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3400" y="1438275"/>
            <a:ext cx="158750"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6"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400" y="1438275"/>
            <a:ext cx="158750"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23" name="Rectangle 23"/>
          <p:cNvSpPr>
            <a:spLocks noChangeArrowheads="1"/>
          </p:cNvSpPr>
          <p:nvPr/>
        </p:nvSpPr>
        <p:spPr bwMode="auto">
          <a:xfrm>
            <a:off x="1962150" y="1438275"/>
            <a:ext cx="679450" cy="168275"/>
          </a:xfrm>
          <a:prstGeom prst="rect">
            <a:avLst/>
          </a:prstGeom>
          <a:noFill/>
          <a:ln w="9525">
            <a:noFill/>
            <a:miter lim="800000"/>
            <a:headEnd/>
            <a:tailEnd/>
          </a:ln>
        </p:spPr>
        <p:txBody>
          <a:bodyPr wrap="none" lIns="0" tIns="0" rIns="0" bIns="0">
            <a:spAutoFit/>
          </a:bodyPr>
          <a:lstStyle/>
          <a:p>
            <a:pPr>
              <a:defRPr/>
            </a:pPr>
            <a:r>
              <a:rPr lang="ru-RU" sz="1100" dirty="0" err="1">
                <a:solidFill>
                  <a:srgbClr val="000000"/>
                </a:solidFill>
                <a:latin typeface="Arial Narrow" pitchFamily="34" charset="0"/>
                <a:ea typeface="+mn-ea"/>
                <a:cs typeface="+mn-cs"/>
              </a:rPr>
              <a:t>name</a:t>
            </a:r>
            <a:r>
              <a:rPr lang="ru-RU" sz="1100" dirty="0">
                <a:solidFill>
                  <a:srgbClr val="000000"/>
                </a:solidFill>
                <a:latin typeface="Arial Narrow" pitchFamily="34" charset="0"/>
                <a:ea typeface="+mn-ea"/>
                <a:cs typeface="+mn-cs"/>
              </a:rPr>
              <a:t> : </a:t>
            </a:r>
            <a:r>
              <a:rPr lang="ru-RU" sz="1100" dirty="0" err="1">
                <a:solidFill>
                  <a:srgbClr val="000000"/>
                </a:solidFill>
                <a:latin typeface="Arial Narrow" pitchFamily="34" charset="0"/>
                <a:ea typeface="+mn-ea"/>
                <a:cs typeface="+mn-cs"/>
              </a:rPr>
              <a:t>String</a:t>
            </a:r>
            <a:endParaRPr lang="ru-RU" sz="2400" dirty="0">
              <a:effectLst>
                <a:outerShdw blurRad="38100" dist="38100" dir="2700000" algn="tl">
                  <a:srgbClr val="C0C0C0"/>
                </a:outerShdw>
              </a:effectLst>
              <a:latin typeface="Arial Narrow" pitchFamily="34" charset="0"/>
              <a:ea typeface="+mn-ea"/>
              <a:cs typeface="+mn-cs"/>
            </a:endParaRPr>
          </a:p>
        </p:txBody>
      </p:sp>
      <p:pic>
        <p:nvPicPr>
          <p:cNvPr id="19478"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400" y="1597025"/>
            <a:ext cx="15875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79" name="Picture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3400" y="1597025"/>
            <a:ext cx="15875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0"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400" y="1597025"/>
            <a:ext cx="15875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27" name="Rectangle 27"/>
          <p:cNvSpPr>
            <a:spLocks noChangeArrowheads="1"/>
          </p:cNvSpPr>
          <p:nvPr/>
        </p:nvSpPr>
        <p:spPr bwMode="auto">
          <a:xfrm>
            <a:off x="1962150" y="1597025"/>
            <a:ext cx="8128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Address : String</a:t>
            </a:r>
            <a:endParaRPr lang="ru-RU" sz="2400">
              <a:effectLst>
                <a:outerShdw blurRad="38100" dist="38100" dir="2700000" algn="tl">
                  <a:srgbClr val="C0C0C0"/>
                </a:outerShdw>
              </a:effectLst>
              <a:latin typeface="Arial Narrow" pitchFamily="34" charset="0"/>
              <a:ea typeface="+mn-ea"/>
              <a:cs typeface="+mn-cs"/>
            </a:endParaRPr>
          </a:p>
        </p:txBody>
      </p:sp>
      <p:pic>
        <p:nvPicPr>
          <p:cNvPr id="19482"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3400" y="1909763"/>
            <a:ext cx="1587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3"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3400" y="1909763"/>
            <a:ext cx="1587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4" name="Picture 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3400" y="1909763"/>
            <a:ext cx="158750"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1" name="Rectangle 31"/>
          <p:cNvSpPr>
            <a:spLocks noChangeArrowheads="1"/>
          </p:cNvSpPr>
          <p:nvPr/>
        </p:nvSpPr>
        <p:spPr bwMode="auto">
          <a:xfrm>
            <a:off x="1962150" y="1909763"/>
            <a:ext cx="317500" cy="168275"/>
          </a:xfrm>
          <a:prstGeom prst="rect">
            <a:avLst/>
          </a:prstGeom>
          <a:noFill/>
          <a:ln w="9525">
            <a:noFill/>
            <a:miter lim="800000"/>
            <a:headEnd/>
            <a:tailEnd/>
          </a:ln>
        </p:spPr>
        <p:txBody>
          <a:bodyPr wrap="none" lIns="0" tIns="0" rIns="0" bIns="0">
            <a:spAutoFit/>
          </a:bodyPr>
          <a:lstStyle/>
          <a:p>
            <a:pPr>
              <a:defRPr/>
            </a:pPr>
            <a:r>
              <a:rPr lang="ru-RU" sz="1100" dirty="0" err="1">
                <a:solidFill>
                  <a:srgbClr val="000000"/>
                </a:solidFill>
                <a:latin typeface="Arial Narrow" pitchFamily="34" charset="0"/>
                <a:ea typeface="+mn-ea"/>
                <a:cs typeface="+mn-cs"/>
              </a:rPr>
              <a:t>save</a:t>
            </a:r>
            <a:r>
              <a:rPr lang="ru-RU" sz="1100" dirty="0">
                <a:solidFill>
                  <a:srgbClr val="000000"/>
                </a:solidFill>
                <a:latin typeface="Arial Narrow" pitchFamily="34" charset="0"/>
                <a:ea typeface="+mn-ea"/>
                <a:cs typeface="+mn-cs"/>
              </a:rPr>
              <a:t>()</a:t>
            </a:r>
            <a:endParaRPr lang="ru-RU" sz="2400" dirty="0">
              <a:effectLst>
                <a:outerShdw blurRad="38100" dist="38100" dir="2700000" algn="tl">
                  <a:srgbClr val="C0C0C0"/>
                </a:outerShdw>
              </a:effectLst>
              <a:latin typeface="Arial Narrow" pitchFamily="34" charset="0"/>
              <a:ea typeface="+mn-ea"/>
              <a:cs typeface="+mn-cs"/>
            </a:endParaRPr>
          </a:p>
        </p:txBody>
      </p:sp>
      <p:sp>
        <p:nvSpPr>
          <p:cNvPr id="19486" name="Rectangle 32"/>
          <p:cNvSpPr>
            <a:spLocks noChangeArrowheads="1"/>
          </p:cNvSpPr>
          <p:nvPr/>
        </p:nvSpPr>
        <p:spPr bwMode="auto">
          <a:xfrm>
            <a:off x="1470025" y="4027488"/>
            <a:ext cx="1149350" cy="1209675"/>
          </a:xfrm>
          <a:prstGeom prst="rect">
            <a:avLst/>
          </a:prstGeom>
          <a:solidFill>
            <a:srgbClr val="FFFFCC"/>
          </a:solidFill>
          <a:ln w="0">
            <a:solidFill>
              <a:srgbClr val="990033"/>
            </a:solidFill>
            <a:miter lim="800000"/>
            <a:headEnd/>
            <a:tailEnd/>
          </a:ln>
        </p:spPr>
        <p:txBody>
          <a:bodyPr/>
          <a:lstStyle/>
          <a:p>
            <a:endParaRPr lang="en-US"/>
          </a:p>
        </p:txBody>
      </p:sp>
      <p:sp>
        <p:nvSpPr>
          <p:cNvPr id="870433" name="Rectangle 33"/>
          <p:cNvSpPr>
            <a:spLocks noChangeArrowheads="1"/>
          </p:cNvSpPr>
          <p:nvPr/>
        </p:nvSpPr>
        <p:spPr bwMode="auto">
          <a:xfrm>
            <a:off x="1774825" y="4057650"/>
            <a:ext cx="4953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Customer</a:t>
            </a:r>
            <a:endParaRPr lang="ru-RU" sz="2400">
              <a:effectLst>
                <a:outerShdw blurRad="38100" dist="38100" dir="2700000" algn="tl">
                  <a:srgbClr val="C0C0C0"/>
                </a:outerShdw>
              </a:effectLst>
              <a:latin typeface="Arial Narrow" pitchFamily="34" charset="0"/>
              <a:ea typeface="+mn-ea"/>
              <a:cs typeface="+mn-cs"/>
            </a:endParaRPr>
          </a:p>
        </p:txBody>
      </p:sp>
      <p:sp>
        <p:nvSpPr>
          <p:cNvPr id="19488" name="Rectangle 34"/>
          <p:cNvSpPr>
            <a:spLocks noChangeArrowheads="1"/>
          </p:cNvSpPr>
          <p:nvPr/>
        </p:nvSpPr>
        <p:spPr bwMode="auto">
          <a:xfrm>
            <a:off x="1470025" y="4233863"/>
            <a:ext cx="1149350" cy="100330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89" name="Rectangle 35"/>
          <p:cNvSpPr>
            <a:spLocks noChangeArrowheads="1"/>
          </p:cNvSpPr>
          <p:nvPr/>
        </p:nvSpPr>
        <p:spPr bwMode="auto">
          <a:xfrm>
            <a:off x="1470025" y="4627563"/>
            <a:ext cx="1149350" cy="60960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9490" name="Picture 3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0188" y="4254500"/>
            <a:ext cx="155575"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1" name="Picture 3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00188" y="4254500"/>
            <a:ext cx="155575"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2" name="Picture 3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0188" y="4254500"/>
            <a:ext cx="155575"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9" name="Rectangle 39"/>
          <p:cNvSpPr>
            <a:spLocks noChangeArrowheads="1"/>
          </p:cNvSpPr>
          <p:nvPr/>
        </p:nvSpPr>
        <p:spPr bwMode="auto">
          <a:xfrm>
            <a:off x="1655763" y="4254500"/>
            <a:ext cx="6794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name : String</a:t>
            </a:r>
            <a:endParaRPr lang="ru-RU" sz="2400">
              <a:effectLst>
                <a:outerShdw blurRad="38100" dist="38100" dir="2700000" algn="tl">
                  <a:srgbClr val="C0C0C0"/>
                </a:outerShdw>
              </a:effectLst>
              <a:latin typeface="Arial Narrow" pitchFamily="34" charset="0"/>
              <a:ea typeface="+mn-ea"/>
              <a:cs typeface="+mn-cs"/>
            </a:endParaRPr>
          </a:p>
        </p:txBody>
      </p:sp>
      <p:pic>
        <p:nvPicPr>
          <p:cNvPr id="19494" name="Picture 4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0188" y="4411663"/>
            <a:ext cx="155575"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5" name="Picture 4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00188" y="4411663"/>
            <a:ext cx="155575"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6" name="Picture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00188" y="4411663"/>
            <a:ext cx="155575"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3" name="Rectangle 43"/>
          <p:cNvSpPr>
            <a:spLocks noChangeArrowheads="1"/>
          </p:cNvSpPr>
          <p:nvPr/>
        </p:nvSpPr>
        <p:spPr bwMode="auto">
          <a:xfrm>
            <a:off x="1655763" y="4411663"/>
            <a:ext cx="8128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Address : String</a:t>
            </a:r>
            <a:endParaRPr lang="ru-RU" sz="2400">
              <a:effectLst>
                <a:outerShdw blurRad="38100" dist="38100" dir="2700000" algn="tl">
                  <a:srgbClr val="C0C0C0"/>
                </a:outerShdw>
              </a:effectLst>
              <a:latin typeface="Arial Narrow" pitchFamily="34" charset="0"/>
              <a:ea typeface="+mn-ea"/>
              <a:cs typeface="+mn-cs"/>
            </a:endParaRPr>
          </a:p>
        </p:txBody>
      </p:sp>
      <p:pic>
        <p:nvPicPr>
          <p:cNvPr id="19498" name="Picture 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4727575"/>
            <a:ext cx="1555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9" name="Picture 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0188" y="4727575"/>
            <a:ext cx="1555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0" name="Picture 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4727575"/>
            <a:ext cx="15557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7" name="Rectangle 47"/>
          <p:cNvSpPr>
            <a:spLocks noChangeArrowheads="1"/>
          </p:cNvSpPr>
          <p:nvPr/>
        </p:nvSpPr>
        <p:spPr bwMode="auto">
          <a:xfrm>
            <a:off x="1655763" y="4727575"/>
            <a:ext cx="3175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save()</a:t>
            </a:r>
            <a:endParaRPr lang="ru-RU" sz="2400">
              <a:effectLst>
                <a:outerShdw blurRad="38100" dist="38100" dir="2700000" algn="tl">
                  <a:srgbClr val="C0C0C0"/>
                </a:outerShdw>
              </a:effectLst>
              <a:latin typeface="Arial Narrow" pitchFamily="34" charset="0"/>
              <a:ea typeface="+mn-ea"/>
              <a:cs typeface="+mn-cs"/>
            </a:endParaRPr>
          </a:p>
        </p:txBody>
      </p:sp>
      <p:pic>
        <p:nvPicPr>
          <p:cNvPr id="19502" name="Picture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88" y="4873625"/>
            <a:ext cx="155575"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3" name="Picture 4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00188" y="4873625"/>
            <a:ext cx="155575"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4" name="Picture 5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88" y="4873625"/>
            <a:ext cx="155575"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1" name="Rectangle 51"/>
          <p:cNvSpPr>
            <a:spLocks noChangeArrowheads="1"/>
          </p:cNvSpPr>
          <p:nvPr/>
        </p:nvSpPr>
        <p:spPr bwMode="auto">
          <a:xfrm>
            <a:off x="1655763" y="4873625"/>
            <a:ext cx="5397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getName()</a:t>
            </a:r>
            <a:endParaRPr lang="ru-RU" sz="2400">
              <a:effectLst>
                <a:outerShdw blurRad="38100" dist="38100" dir="2700000" algn="tl">
                  <a:srgbClr val="C0C0C0"/>
                </a:outerShdw>
              </a:effectLst>
              <a:latin typeface="Arial Narrow" pitchFamily="34" charset="0"/>
              <a:ea typeface="+mn-ea"/>
              <a:cs typeface="+mn-cs"/>
            </a:endParaRPr>
          </a:p>
        </p:txBody>
      </p:sp>
      <p:pic>
        <p:nvPicPr>
          <p:cNvPr id="19506" name="Picture 5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88" y="5032375"/>
            <a:ext cx="15557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7" name="Picture 5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0188" y="5032375"/>
            <a:ext cx="15557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08" name="Picture 5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00188" y="5032375"/>
            <a:ext cx="15557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55" name="Rectangle 55"/>
          <p:cNvSpPr>
            <a:spLocks noChangeArrowheads="1"/>
          </p:cNvSpPr>
          <p:nvPr/>
        </p:nvSpPr>
        <p:spPr bwMode="auto">
          <a:xfrm>
            <a:off x="1655763" y="5032375"/>
            <a:ext cx="7302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updateName()</a:t>
            </a:r>
            <a:endParaRPr lang="ru-RU" sz="2400">
              <a:effectLst>
                <a:outerShdw blurRad="38100" dist="38100" dir="2700000" algn="tl">
                  <a:srgbClr val="C0C0C0"/>
                </a:outerShdw>
              </a:effectLst>
              <a:latin typeface="Arial Narrow" pitchFamily="34" charset="0"/>
              <a:ea typeface="+mn-ea"/>
              <a:cs typeface="+mn-cs"/>
            </a:endParaRPr>
          </a:p>
        </p:txBody>
      </p:sp>
      <p:sp>
        <p:nvSpPr>
          <p:cNvPr id="19510" name="Rectangle 56"/>
          <p:cNvSpPr>
            <a:spLocks noChangeArrowheads="1"/>
          </p:cNvSpPr>
          <p:nvPr/>
        </p:nvSpPr>
        <p:spPr bwMode="auto">
          <a:xfrm>
            <a:off x="2138363" y="6115050"/>
            <a:ext cx="727075" cy="344488"/>
          </a:xfrm>
          <a:prstGeom prst="rect">
            <a:avLst/>
          </a:prstGeom>
          <a:solidFill>
            <a:srgbClr val="FFFFCC"/>
          </a:solidFill>
          <a:ln w="0">
            <a:solidFill>
              <a:srgbClr val="990033"/>
            </a:solidFill>
            <a:miter lim="800000"/>
            <a:headEnd/>
            <a:tailEnd/>
          </a:ln>
        </p:spPr>
        <p:txBody>
          <a:bodyPr/>
          <a:lstStyle/>
          <a:p>
            <a:endParaRPr lang="en-US"/>
          </a:p>
        </p:txBody>
      </p:sp>
      <p:sp>
        <p:nvSpPr>
          <p:cNvPr id="870457" name="Rectangle 57"/>
          <p:cNvSpPr>
            <a:spLocks noChangeArrowheads="1"/>
          </p:cNvSpPr>
          <p:nvPr/>
        </p:nvSpPr>
        <p:spPr bwMode="auto">
          <a:xfrm>
            <a:off x="2227263" y="6154738"/>
            <a:ext cx="4953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Customer</a:t>
            </a:r>
            <a:endParaRPr lang="ru-RU" sz="2400">
              <a:effectLst>
                <a:outerShdw blurRad="38100" dist="38100" dir="2700000" algn="tl">
                  <a:srgbClr val="C0C0C0"/>
                </a:outerShdw>
              </a:effectLst>
              <a:latin typeface="Arial Narrow" pitchFamily="34" charset="0"/>
              <a:ea typeface="+mn-ea"/>
              <a:cs typeface="+mn-cs"/>
            </a:endParaRPr>
          </a:p>
        </p:txBody>
      </p:sp>
      <p:sp>
        <p:nvSpPr>
          <p:cNvPr id="19512" name="Line 58"/>
          <p:cNvSpPr>
            <a:spLocks noChangeShapeType="1"/>
          </p:cNvSpPr>
          <p:nvPr/>
        </p:nvSpPr>
        <p:spPr bwMode="auto">
          <a:xfrm flipH="1">
            <a:off x="2124075" y="3225800"/>
            <a:ext cx="647700" cy="792163"/>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3" name="Line 59"/>
          <p:cNvSpPr>
            <a:spLocks noChangeShapeType="1"/>
          </p:cNvSpPr>
          <p:nvPr/>
        </p:nvSpPr>
        <p:spPr bwMode="auto">
          <a:xfrm flipH="1" flipV="1">
            <a:off x="2208213" y="5237163"/>
            <a:ext cx="276225" cy="85566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14" name="Rectangle 60"/>
          <p:cNvSpPr>
            <a:spLocks noChangeArrowheads="1"/>
          </p:cNvSpPr>
          <p:nvPr/>
        </p:nvSpPr>
        <p:spPr bwMode="auto">
          <a:xfrm>
            <a:off x="3759200" y="6115050"/>
            <a:ext cx="806450" cy="344488"/>
          </a:xfrm>
          <a:prstGeom prst="rect">
            <a:avLst/>
          </a:prstGeom>
          <a:solidFill>
            <a:srgbClr val="FFFFCC"/>
          </a:solidFill>
          <a:ln w="0">
            <a:solidFill>
              <a:srgbClr val="990033"/>
            </a:solidFill>
            <a:miter lim="800000"/>
            <a:headEnd/>
            <a:tailEnd/>
          </a:ln>
        </p:spPr>
        <p:txBody>
          <a:bodyPr/>
          <a:lstStyle/>
          <a:p>
            <a:endParaRPr lang="en-US"/>
          </a:p>
        </p:txBody>
      </p:sp>
      <p:sp>
        <p:nvSpPr>
          <p:cNvPr id="870461" name="Rectangle 61"/>
          <p:cNvSpPr>
            <a:spLocks noChangeArrowheads="1"/>
          </p:cNvSpPr>
          <p:nvPr/>
        </p:nvSpPr>
        <p:spPr bwMode="auto">
          <a:xfrm>
            <a:off x="3867150" y="6154738"/>
            <a:ext cx="5397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Order Line</a:t>
            </a:r>
            <a:endParaRPr lang="ru-RU" sz="2400">
              <a:effectLst>
                <a:outerShdw blurRad="38100" dist="38100" dir="2700000" algn="tl">
                  <a:srgbClr val="C0C0C0"/>
                </a:outerShdw>
              </a:effectLst>
              <a:latin typeface="Arial Narrow" pitchFamily="34" charset="0"/>
              <a:ea typeface="+mn-ea"/>
              <a:cs typeface="+mn-cs"/>
            </a:endParaRPr>
          </a:p>
        </p:txBody>
      </p:sp>
      <p:sp>
        <p:nvSpPr>
          <p:cNvPr id="19516" name="Line 62"/>
          <p:cNvSpPr>
            <a:spLocks noChangeShapeType="1"/>
          </p:cNvSpPr>
          <p:nvPr/>
        </p:nvSpPr>
        <p:spPr bwMode="auto">
          <a:xfrm>
            <a:off x="3308350" y="6292850"/>
            <a:ext cx="450850" cy="1588"/>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70463" name="Rectangle 63"/>
          <p:cNvSpPr>
            <a:spLocks noChangeArrowheads="1"/>
          </p:cNvSpPr>
          <p:nvPr/>
        </p:nvSpPr>
        <p:spPr bwMode="auto">
          <a:xfrm>
            <a:off x="3681413" y="6381750"/>
            <a:ext cx="444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a:t>
            </a:r>
            <a:endParaRPr lang="ru-RU" sz="2400">
              <a:effectLst>
                <a:outerShdw blurRad="38100" dist="38100" dir="2700000" algn="tl">
                  <a:srgbClr val="C0C0C0"/>
                </a:outerShdw>
              </a:effectLst>
              <a:latin typeface="Arial Narrow" pitchFamily="34" charset="0"/>
              <a:ea typeface="+mn-ea"/>
              <a:cs typeface="+mn-cs"/>
            </a:endParaRPr>
          </a:p>
        </p:txBody>
      </p:sp>
      <p:sp>
        <p:nvSpPr>
          <p:cNvPr id="19518" name="Line 64"/>
          <p:cNvSpPr>
            <a:spLocks noChangeShapeType="1"/>
          </p:cNvSpPr>
          <p:nvPr/>
        </p:nvSpPr>
        <p:spPr bwMode="auto">
          <a:xfrm flipH="1">
            <a:off x="2865438" y="6292850"/>
            <a:ext cx="442912" cy="1588"/>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70465" name="Rectangle 65"/>
          <p:cNvSpPr>
            <a:spLocks noChangeArrowheads="1"/>
          </p:cNvSpPr>
          <p:nvPr/>
        </p:nvSpPr>
        <p:spPr bwMode="auto">
          <a:xfrm>
            <a:off x="3681413" y="6381750"/>
            <a:ext cx="444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a:t>
            </a:r>
            <a:endParaRPr lang="ru-RU" sz="2400">
              <a:effectLst>
                <a:outerShdw blurRad="38100" dist="38100" dir="2700000" algn="tl">
                  <a:srgbClr val="C0C0C0"/>
                </a:outerShdw>
              </a:effectLst>
              <a:latin typeface="Arial Narrow" pitchFamily="34" charset="0"/>
              <a:ea typeface="+mn-ea"/>
              <a:cs typeface="+mn-cs"/>
            </a:endParaRPr>
          </a:p>
        </p:txBody>
      </p:sp>
      <p:sp>
        <p:nvSpPr>
          <p:cNvPr id="19520" name="Rectangle 66"/>
          <p:cNvSpPr>
            <a:spLocks noChangeArrowheads="1"/>
          </p:cNvSpPr>
          <p:nvPr/>
        </p:nvSpPr>
        <p:spPr bwMode="auto">
          <a:xfrm>
            <a:off x="5518150" y="6115050"/>
            <a:ext cx="609600" cy="344488"/>
          </a:xfrm>
          <a:prstGeom prst="rect">
            <a:avLst/>
          </a:prstGeom>
          <a:solidFill>
            <a:srgbClr val="FFFFCC"/>
          </a:solidFill>
          <a:ln w="0">
            <a:solidFill>
              <a:srgbClr val="990033"/>
            </a:solidFill>
            <a:miter lim="800000"/>
            <a:headEnd/>
            <a:tailEnd/>
          </a:ln>
        </p:spPr>
        <p:txBody>
          <a:bodyPr/>
          <a:lstStyle/>
          <a:p>
            <a:endParaRPr lang="en-US"/>
          </a:p>
        </p:txBody>
      </p:sp>
      <p:sp>
        <p:nvSpPr>
          <p:cNvPr id="870467" name="Rectangle 67"/>
          <p:cNvSpPr>
            <a:spLocks noChangeArrowheads="1"/>
          </p:cNvSpPr>
          <p:nvPr/>
        </p:nvSpPr>
        <p:spPr bwMode="auto">
          <a:xfrm>
            <a:off x="5597525" y="6154738"/>
            <a:ext cx="3937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Product</a:t>
            </a:r>
            <a:endParaRPr lang="ru-RU" sz="2400">
              <a:effectLst>
                <a:outerShdw blurRad="38100" dist="38100" dir="2700000" algn="tl">
                  <a:srgbClr val="C0C0C0"/>
                </a:outerShdw>
              </a:effectLst>
              <a:latin typeface="Arial Narrow" pitchFamily="34" charset="0"/>
              <a:ea typeface="+mn-ea"/>
              <a:cs typeface="+mn-cs"/>
            </a:endParaRPr>
          </a:p>
        </p:txBody>
      </p:sp>
      <p:sp>
        <p:nvSpPr>
          <p:cNvPr id="19522" name="Line 68"/>
          <p:cNvSpPr>
            <a:spLocks noChangeShapeType="1"/>
          </p:cNvSpPr>
          <p:nvPr/>
        </p:nvSpPr>
        <p:spPr bwMode="auto">
          <a:xfrm>
            <a:off x="5035550" y="6292850"/>
            <a:ext cx="473075" cy="1588"/>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23" name="Line 69"/>
          <p:cNvSpPr>
            <a:spLocks noChangeShapeType="1"/>
          </p:cNvSpPr>
          <p:nvPr/>
        </p:nvSpPr>
        <p:spPr bwMode="auto">
          <a:xfrm flipH="1">
            <a:off x="4565650" y="6292850"/>
            <a:ext cx="469900" cy="1588"/>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70470" name="Rectangle 70"/>
          <p:cNvSpPr>
            <a:spLocks noChangeArrowheads="1"/>
          </p:cNvSpPr>
          <p:nvPr/>
        </p:nvSpPr>
        <p:spPr bwMode="auto">
          <a:xfrm>
            <a:off x="4584700" y="6381750"/>
            <a:ext cx="444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a:t>
            </a:r>
            <a:endParaRPr lang="ru-RU" sz="2400">
              <a:effectLst>
                <a:outerShdw blurRad="38100" dist="38100" dir="2700000" algn="tl">
                  <a:srgbClr val="C0C0C0"/>
                </a:outerShdw>
              </a:effectLst>
              <a:latin typeface="Arial Narrow" pitchFamily="34" charset="0"/>
              <a:ea typeface="+mn-ea"/>
              <a:cs typeface="+mn-cs"/>
            </a:endParaRPr>
          </a:p>
        </p:txBody>
      </p:sp>
      <p:sp>
        <p:nvSpPr>
          <p:cNvPr id="870471" name="Rectangle 71"/>
          <p:cNvSpPr>
            <a:spLocks noChangeArrowheads="1"/>
          </p:cNvSpPr>
          <p:nvPr/>
        </p:nvSpPr>
        <p:spPr bwMode="auto">
          <a:xfrm>
            <a:off x="4584700" y="6381750"/>
            <a:ext cx="444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a:t>
            </a:r>
            <a:endParaRPr lang="ru-RU" sz="2400">
              <a:effectLst>
                <a:outerShdw blurRad="38100" dist="38100" dir="2700000" algn="tl">
                  <a:srgbClr val="C0C0C0"/>
                </a:outerShdw>
              </a:effectLst>
              <a:latin typeface="Arial Narrow" pitchFamily="34" charset="0"/>
              <a:ea typeface="+mn-ea"/>
              <a:cs typeface="+mn-cs"/>
            </a:endParaRPr>
          </a:p>
        </p:txBody>
      </p:sp>
      <p:sp>
        <p:nvSpPr>
          <p:cNvPr id="19526" name="Rectangle 72"/>
          <p:cNvSpPr>
            <a:spLocks noChangeArrowheads="1"/>
          </p:cNvSpPr>
          <p:nvPr/>
        </p:nvSpPr>
        <p:spPr bwMode="auto">
          <a:xfrm>
            <a:off x="3454400" y="4076700"/>
            <a:ext cx="1100138" cy="906463"/>
          </a:xfrm>
          <a:prstGeom prst="rect">
            <a:avLst/>
          </a:prstGeom>
          <a:solidFill>
            <a:srgbClr val="FFFFCC"/>
          </a:solidFill>
          <a:ln w="0">
            <a:solidFill>
              <a:srgbClr val="990033"/>
            </a:solidFill>
            <a:miter lim="800000"/>
            <a:headEnd/>
            <a:tailEnd/>
          </a:ln>
        </p:spPr>
        <p:txBody>
          <a:bodyPr/>
          <a:lstStyle/>
          <a:p>
            <a:endParaRPr lang="en-US"/>
          </a:p>
        </p:txBody>
      </p:sp>
      <p:sp>
        <p:nvSpPr>
          <p:cNvPr id="870473" name="Rectangle 73"/>
          <p:cNvSpPr>
            <a:spLocks noChangeArrowheads="1"/>
          </p:cNvSpPr>
          <p:nvPr/>
        </p:nvSpPr>
        <p:spPr bwMode="auto">
          <a:xfrm>
            <a:off x="3709988" y="4116388"/>
            <a:ext cx="5397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Order Line</a:t>
            </a:r>
            <a:endParaRPr lang="ru-RU" sz="2400">
              <a:effectLst>
                <a:outerShdw blurRad="38100" dist="38100" dir="2700000" algn="tl">
                  <a:srgbClr val="C0C0C0"/>
                </a:outerShdw>
              </a:effectLst>
              <a:latin typeface="Arial Narrow" pitchFamily="34" charset="0"/>
              <a:ea typeface="+mn-ea"/>
              <a:cs typeface="+mn-cs"/>
            </a:endParaRPr>
          </a:p>
        </p:txBody>
      </p:sp>
      <p:sp>
        <p:nvSpPr>
          <p:cNvPr id="19528" name="Rectangle 74"/>
          <p:cNvSpPr>
            <a:spLocks noChangeArrowheads="1"/>
          </p:cNvSpPr>
          <p:nvPr/>
        </p:nvSpPr>
        <p:spPr bwMode="auto">
          <a:xfrm>
            <a:off x="3454400" y="4284663"/>
            <a:ext cx="1100138" cy="69850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29" name="Rectangle 75"/>
          <p:cNvSpPr>
            <a:spLocks noChangeArrowheads="1"/>
          </p:cNvSpPr>
          <p:nvPr/>
        </p:nvSpPr>
        <p:spPr bwMode="auto">
          <a:xfrm>
            <a:off x="3454400" y="4519613"/>
            <a:ext cx="1100138" cy="46355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9530" name="Picture 7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84563" y="4303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31" name="Picture 7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84563" y="4303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32" name="Picture 7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84563" y="4303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79" name="Rectangle 79"/>
          <p:cNvSpPr>
            <a:spLocks noChangeArrowheads="1"/>
          </p:cNvSpPr>
          <p:nvPr/>
        </p:nvSpPr>
        <p:spPr bwMode="auto">
          <a:xfrm>
            <a:off x="3641725" y="4303713"/>
            <a:ext cx="7620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items : Product</a:t>
            </a:r>
            <a:endParaRPr lang="ru-RU" sz="2400">
              <a:effectLst>
                <a:outerShdw blurRad="38100" dist="38100" dir="2700000" algn="tl">
                  <a:srgbClr val="C0C0C0"/>
                </a:outerShdw>
              </a:effectLst>
              <a:latin typeface="Arial Narrow" pitchFamily="34" charset="0"/>
              <a:ea typeface="+mn-ea"/>
              <a:cs typeface="+mn-cs"/>
            </a:endParaRPr>
          </a:p>
        </p:txBody>
      </p:sp>
      <p:pic>
        <p:nvPicPr>
          <p:cNvPr id="19534" name="Picture 8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4563" y="461803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35" name="Picture 8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84563" y="461803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36" name="Picture 8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4563" y="461803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83" name="Rectangle 83"/>
          <p:cNvSpPr>
            <a:spLocks noChangeArrowheads="1"/>
          </p:cNvSpPr>
          <p:nvPr/>
        </p:nvSpPr>
        <p:spPr bwMode="auto">
          <a:xfrm>
            <a:off x="3641725" y="4618038"/>
            <a:ext cx="5397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getName()</a:t>
            </a:r>
            <a:endParaRPr lang="ru-RU" sz="2400">
              <a:effectLst>
                <a:outerShdw blurRad="38100" dist="38100" dir="2700000" algn="tl">
                  <a:srgbClr val="C0C0C0"/>
                </a:outerShdw>
              </a:effectLst>
              <a:latin typeface="Arial Narrow" pitchFamily="34" charset="0"/>
              <a:ea typeface="+mn-ea"/>
              <a:cs typeface="+mn-cs"/>
            </a:endParaRPr>
          </a:p>
        </p:txBody>
      </p:sp>
      <p:pic>
        <p:nvPicPr>
          <p:cNvPr id="19538" name="Picture 8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4563" y="4775200"/>
            <a:ext cx="157162"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39" name="Picture 8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84563" y="4775200"/>
            <a:ext cx="157162"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40" name="Picture 8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4563" y="4775200"/>
            <a:ext cx="157162"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87" name="Rectangle 87"/>
          <p:cNvSpPr>
            <a:spLocks noChangeArrowheads="1"/>
          </p:cNvSpPr>
          <p:nvPr/>
        </p:nvSpPr>
        <p:spPr bwMode="auto">
          <a:xfrm>
            <a:off x="3641725" y="4775200"/>
            <a:ext cx="7302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updateName()</a:t>
            </a:r>
            <a:endParaRPr lang="ru-RU" sz="2400">
              <a:effectLst>
                <a:outerShdw blurRad="38100" dist="38100" dir="2700000" algn="tl">
                  <a:srgbClr val="C0C0C0"/>
                </a:outerShdw>
              </a:effectLst>
              <a:latin typeface="Arial Narrow" pitchFamily="34" charset="0"/>
              <a:ea typeface="+mn-ea"/>
              <a:cs typeface="+mn-cs"/>
            </a:endParaRPr>
          </a:p>
        </p:txBody>
      </p:sp>
      <p:sp>
        <p:nvSpPr>
          <p:cNvPr id="19542" name="Line 89"/>
          <p:cNvSpPr>
            <a:spLocks noChangeShapeType="1"/>
          </p:cNvSpPr>
          <p:nvPr/>
        </p:nvSpPr>
        <p:spPr bwMode="auto">
          <a:xfrm flipH="1" flipV="1">
            <a:off x="4043363" y="4983163"/>
            <a:ext cx="96837" cy="110966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43" name="Rectangle 90"/>
          <p:cNvSpPr>
            <a:spLocks noChangeArrowheads="1"/>
          </p:cNvSpPr>
          <p:nvPr/>
        </p:nvSpPr>
        <p:spPr bwMode="auto">
          <a:xfrm>
            <a:off x="4919663" y="2678113"/>
            <a:ext cx="685800" cy="581025"/>
          </a:xfrm>
          <a:prstGeom prst="rect">
            <a:avLst/>
          </a:prstGeom>
          <a:solidFill>
            <a:srgbClr val="FFFFCC"/>
          </a:solidFill>
          <a:ln w="0">
            <a:solidFill>
              <a:srgbClr val="990033"/>
            </a:solidFill>
            <a:miter lim="800000"/>
            <a:headEnd/>
            <a:tailEnd/>
          </a:ln>
        </p:spPr>
        <p:txBody>
          <a:bodyPr/>
          <a:lstStyle/>
          <a:p>
            <a:endParaRPr lang="en-US"/>
          </a:p>
        </p:txBody>
      </p:sp>
      <p:sp>
        <p:nvSpPr>
          <p:cNvPr id="870491" name="Rectangle 91"/>
          <p:cNvSpPr>
            <a:spLocks noChangeArrowheads="1"/>
          </p:cNvSpPr>
          <p:nvPr/>
        </p:nvSpPr>
        <p:spPr bwMode="auto">
          <a:xfrm>
            <a:off x="5016500" y="2719388"/>
            <a:ext cx="4699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Observer</a:t>
            </a:r>
            <a:endParaRPr lang="ru-RU" sz="2400">
              <a:effectLst>
                <a:outerShdw blurRad="38100" dist="38100" dir="2700000" algn="tl">
                  <a:srgbClr val="C0C0C0"/>
                </a:outerShdw>
              </a:effectLst>
              <a:latin typeface="Arial Narrow" pitchFamily="34" charset="0"/>
              <a:ea typeface="+mn-ea"/>
              <a:cs typeface="+mn-cs"/>
            </a:endParaRPr>
          </a:p>
        </p:txBody>
      </p:sp>
      <p:sp>
        <p:nvSpPr>
          <p:cNvPr id="19545" name="Rectangle 92"/>
          <p:cNvSpPr>
            <a:spLocks noChangeArrowheads="1"/>
          </p:cNvSpPr>
          <p:nvPr/>
        </p:nvSpPr>
        <p:spPr bwMode="auto">
          <a:xfrm>
            <a:off x="4919663" y="2886075"/>
            <a:ext cx="685800" cy="3730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46" name="Rectangle 93"/>
          <p:cNvSpPr>
            <a:spLocks noChangeArrowheads="1"/>
          </p:cNvSpPr>
          <p:nvPr/>
        </p:nvSpPr>
        <p:spPr bwMode="auto">
          <a:xfrm>
            <a:off x="4919663" y="2963863"/>
            <a:ext cx="685800" cy="295275"/>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9547" name="Picture 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8238" y="3062288"/>
            <a:ext cx="157162"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48" name="Picture 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8238" y="3062288"/>
            <a:ext cx="157162"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49" name="Picture 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8238" y="3062288"/>
            <a:ext cx="157162"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97" name="Rectangle 97"/>
          <p:cNvSpPr>
            <a:spLocks noChangeArrowheads="1"/>
          </p:cNvSpPr>
          <p:nvPr/>
        </p:nvSpPr>
        <p:spPr bwMode="auto">
          <a:xfrm>
            <a:off x="5105400" y="3062288"/>
            <a:ext cx="4254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update()</a:t>
            </a:r>
            <a:endParaRPr lang="ru-RU" sz="2400">
              <a:effectLst>
                <a:outerShdw blurRad="38100" dist="38100" dir="2700000" algn="tl">
                  <a:srgbClr val="C0C0C0"/>
                </a:outerShdw>
              </a:effectLst>
              <a:latin typeface="Arial Narrow" pitchFamily="34" charset="0"/>
              <a:ea typeface="+mn-ea"/>
              <a:cs typeface="+mn-cs"/>
            </a:endParaRPr>
          </a:p>
        </p:txBody>
      </p:sp>
      <p:sp>
        <p:nvSpPr>
          <p:cNvPr id="19551" name="Line 98"/>
          <p:cNvSpPr>
            <a:spLocks noChangeShapeType="1"/>
          </p:cNvSpPr>
          <p:nvPr/>
        </p:nvSpPr>
        <p:spPr bwMode="auto">
          <a:xfrm flipH="1">
            <a:off x="4368800" y="3663950"/>
            <a:ext cx="333375" cy="41275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52" name="Line 99"/>
          <p:cNvSpPr>
            <a:spLocks noChangeShapeType="1"/>
          </p:cNvSpPr>
          <p:nvPr/>
        </p:nvSpPr>
        <p:spPr bwMode="auto">
          <a:xfrm flipV="1">
            <a:off x="4702175" y="3259138"/>
            <a:ext cx="325438" cy="40481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53" name="Rectangle 100"/>
          <p:cNvSpPr>
            <a:spLocks noChangeArrowheads="1"/>
          </p:cNvSpPr>
          <p:nvPr/>
        </p:nvSpPr>
        <p:spPr bwMode="auto">
          <a:xfrm>
            <a:off x="3681413" y="1466850"/>
            <a:ext cx="854075" cy="582613"/>
          </a:xfrm>
          <a:prstGeom prst="rect">
            <a:avLst/>
          </a:prstGeom>
          <a:solidFill>
            <a:srgbClr val="FFFFCC"/>
          </a:solidFill>
          <a:ln w="0">
            <a:solidFill>
              <a:srgbClr val="990033"/>
            </a:solidFill>
            <a:miter lim="800000"/>
            <a:headEnd/>
            <a:tailEnd/>
          </a:ln>
        </p:spPr>
        <p:txBody>
          <a:bodyPr/>
          <a:lstStyle/>
          <a:p>
            <a:endParaRPr lang="en-US"/>
          </a:p>
        </p:txBody>
      </p:sp>
      <p:sp>
        <p:nvSpPr>
          <p:cNvPr id="870501" name="Rectangle 101"/>
          <p:cNvSpPr>
            <a:spLocks noChangeArrowheads="1"/>
          </p:cNvSpPr>
          <p:nvPr/>
        </p:nvSpPr>
        <p:spPr bwMode="auto">
          <a:xfrm>
            <a:off x="3956050" y="1508125"/>
            <a:ext cx="2921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Order</a:t>
            </a:r>
            <a:endParaRPr lang="ru-RU" sz="2400">
              <a:effectLst>
                <a:outerShdw blurRad="38100" dist="38100" dir="2700000" algn="tl">
                  <a:srgbClr val="C0C0C0"/>
                </a:outerShdw>
              </a:effectLst>
              <a:latin typeface="Arial Narrow" pitchFamily="34" charset="0"/>
              <a:ea typeface="+mn-ea"/>
              <a:cs typeface="+mn-cs"/>
            </a:endParaRPr>
          </a:p>
        </p:txBody>
      </p:sp>
      <p:sp>
        <p:nvSpPr>
          <p:cNvPr id="19555" name="Rectangle 102"/>
          <p:cNvSpPr>
            <a:spLocks noChangeArrowheads="1"/>
          </p:cNvSpPr>
          <p:nvPr/>
        </p:nvSpPr>
        <p:spPr bwMode="auto">
          <a:xfrm>
            <a:off x="3681413" y="1674813"/>
            <a:ext cx="854075" cy="37465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56" name="Rectangle 103"/>
          <p:cNvSpPr>
            <a:spLocks noChangeArrowheads="1"/>
          </p:cNvSpPr>
          <p:nvPr/>
        </p:nvSpPr>
        <p:spPr bwMode="auto">
          <a:xfrm>
            <a:off x="3681413" y="1909763"/>
            <a:ext cx="854075" cy="139700"/>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9557" name="Picture 1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9988" y="169386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8" name="Picture 1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9988" y="169386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59" name="Picture 1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9988" y="169386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07" name="Rectangle 107"/>
          <p:cNvSpPr>
            <a:spLocks noChangeArrowheads="1"/>
          </p:cNvSpPr>
          <p:nvPr/>
        </p:nvSpPr>
        <p:spPr bwMode="auto">
          <a:xfrm>
            <a:off x="3867150" y="1693863"/>
            <a:ext cx="5588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date : Date</a:t>
            </a:r>
            <a:endParaRPr lang="ru-RU" sz="2400">
              <a:effectLst>
                <a:outerShdw blurRad="38100" dist="38100" dir="2700000" algn="tl">
                  <a:srgbClr val="C0C0C0"/>
                </a:outerShdw>
              </a:effectLst>
              <a:latin typeface="Arial Narrow" pitchFamily="34" charset="0"/>
              <a:ea typeface="+mn-ea"/>
              <a:cs typeface="+mn-cs"/>
            </a:endParaRPr>
          </a:p>
        </p:txBody>
      </p:sp>
      <p:sp>
        <p:nvSpPr>
          <p:cNvPr id="19561" name="Line 108"/>
          <p:cNvSpPr>
            <a:spLocks noChangeShapeType="1"/>
          </p:cNvSpPr>
          <p:nvPr/>
        </p:nvSpPr>
        <p:spPr bwMode="auto">
          <a:xfrm flipH="1" flipV="1">
            <a:off x="4551363" y="1700213"/>
            <a:ext cx="741362" cy="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62" name="Line 109"/>
          <p:cNvSpPr>
            <a:spLocks noChangeShapeType="1"/>
          </p:cNvSpPr>
          <p:nvPr/>
        </p:nvSpPr>
        <p:spPr bwMode="auto">
          <a:xfrm>
            <a:off x="4140200" y="2060575"/>
            <a:ext cx="838200" cy="608013"/>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63" name="Rectangle 110"/>
          <p:cNvSpPr>
            <a:spLocks noChangeArrowheads="1"/>
          </p:cNvSpPr>
          <p:nvPr/>
        </p:nvSpPr>
        <p:spPr bwMode="auto">
          <a:xfrm>
            <a:off x="5311775" y="4046538"/>
            <a:ext cx="1120775" cy="1063625"/>
          </a:xfrm>
          <a:prstGeom prst="rect">
            <a:avLst/>
          </a:prstGeom>
          <a:solidFill>
            <a:srgbClr val="FFFFCC"/>
          </a:solidFill>
          <a:ln w="0">
            <a:solidFill>
              <a:srgbClr val="990033"/>
            </a:solidFill>
            <a:miter lim="800000"/>
            <a:headEnd/>
            <a:tailEnd/>
          </a:ln>
        </p:spPr>
        <p:txBody>
          <a:bodyPr/>
          <a:lstStyle/>
          <a:p>
            <a:endParaRPr lang="en-US"/>
          </a:p>
        </p:txBody>
      </p:sp>
      <p:sp>
        <p:nvSpPr>
          <p:cNvPr id="870511" name="Rectangle 111"/>
          <p:cNvSpPr>
            <a:spLocks noChangeArrowheads="1"/>
          </p:cNvSpPr>
          <p:nvPr/>
        </p:nvSpPr>
        <p:spPr bwMode="auto">
          <a:xfrm>
            <a:off x="5646738" y="4087813"/>
            <a:ext cx="39370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Product</a:t>
            </a:r>
            <a:endParaRPr lang="ru-RU" sz="2400">
              <a:effectLst>
                <a:outerShdw blurRad="38100" dist="38100" dir="2700000" algn="tl">
                  <a:srgbClr val="C0C0C0"/>
                </a:outerShdw>
              </a:effectLst>
              <a:latin typeface="Arial Narrow" pitchFamily="34" charset="0"/>
              <a:ea typeface="+mn-ea"/>
              <a:cs typeface="+mn-cs"/>
            </a:endParaRPr>
          </a:p>
        </p:txBody>
      </p:sp>
      <p:sp>
        <p:nvSpPr>
          <p:cNvPr id="19565" name="Rectangle 112"/>
          <p:cNvSpPr>
            <a:spLocks noChangeArrowheads="1"/>
          </p:cNvSpPr>
          <p:nvPr/>
        </p:nvSpPr>
        <p:spPr bwMode="auto">
          <a:xfrm>
            <a:off x="5311775" y="4254500"/>
            <a:ext cx="1120775" cy="8556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66" name="Rectangle 113"/>
          <p:cNvSpPr>
            <a:spLocks noChangeArrowheads="1"/>
          </p:cNvSpPr>
          <p:nvPr/>
        </p:nvSpPr>
        <p:spPr bwMode="auto">
          <a:xfrm>
            <a:off x="5311775" y="4648200"/>
            <a:ext cx="1120775" cy="4619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9567" name="Picture 1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4273550"/>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68" name="Picture 1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2413" y="4273550"/>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69" name="Picture 1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4273550"/>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17" name="Rectangle 117"/>
          <p:cNvSpPr>
            <a:spLocks noChangeArrowheads="1"/>
          </p:cNvSpPr>
          <p:nvPr/>
        </p:nvSpPr>
        <p:spPr bwMode="auto">
          <a:xfrm>
            <a:off x="5489575" y="4273550"/>
            <a:ext cx="6794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name : String</a:t>
            </a:r>
            <a:endParaRPr lang="ru-RU" sz="2400">
              <a:effectLst>
                <a:outerShdw blurRad="38100" dist="38100" dir="2700000" algn="tl">
                  <a:srgbClr val="C0C0C0"/>
                </a:outerShdw>
              </a:effectLst>
              <a:latin typeface="Arial Narrow" pitchFamily="34" charset="0"/>
              <a:ea typeface="+mn-ea"/>
              <a:cs typeface="+mn-cs"/>
            </a:endParaRPr>
          </a:p>
        </p:txBody>
      </p:sp>
      <p:pic>
        <p:nvPicPr>
          <p:cNvPr id="19571" name="Picture 1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4430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2" name="Picture 1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2413" y="4430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3" name="Picture 1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413" y="4430713"/>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21" name="Rectangle 121"/>
          <p:cNvSpPr>
            <a:spLocks noChangeArrowheads="1"/>
          </p:cNvSpPr>
          <p:nvPr/>
        </p:nvSpPr>
        <p:spPr bwMode="auto">
          <a:xfrm>
            <a:off x="5489575" y="4430713"/>
            <a:ext cx="8064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price : Currency</a:t>
            </a:r>
            <a:endParaRPr lang="ru-RU" sz="2400">
              <a:effectLst>
                <a:outerShdw blurRad="38100" dist="38100" dir="2700000" algn="tl">
                  <a:srgbClr val="C0C0C0"/>
                </a:outerShdw>
              </a:effectLst>
              <a:latin typeface="Arial Narrow" pitchFamily="34" charset="0"/>
              <a:ea typeface="+mn-ea"/>
              <a:cs typeface="+mn-cs"/>
            </a:endParaRPr>
          </a:p>
        </p:txBody>
      </p:sp>
      <p:pic>
        <p:nvPicPr>
          <p:cNvPr id="19575" name="Picture 1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413" y="4746625"/>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6" name="Picture 1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2413" y="4746625"/>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77" name="Picture 1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413" y="4746625"/>
            <a:ext cx="157162"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25" name="Rectangle 125"/>
          <p:cNvSpPr>
            <a:spLocks noChangeArrowheads="1"/>
          </p:cNvSpPr>
          <p:nvPr/>
        </p:nvSpPr>
        <p:spPr bwMode="auto">
          <a:xfrm>
            <a:off x="5489575" y="4746625"/>
            <a:ext cx="5397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getName()</a:t>
            </a:r>
            <a:endParaRPr lang="ru-RU" sz="2400">
              <a:effectLst>
                <a:outerShdw blurRad="38100" dist="38100" dir="2700000" algn="tl">
                  <a:srgbClr val="C0C0C0"/>
                </a:outerShdw>
              </a:effectLst>
              <a:latin typeface="Arial Narrow" pitchFamily="34" charset="0"/>
              <a:ea typeface="+mn-ea"/>
              <a:cs typeface="+mn-cs"/>
            </a:endParaRPr>
          </a:p>
        </p:txBody>
      </p:sp>
      <p:pic>
        <p:nvPicPr>
          <p:cNvPr id="19579" name="Picture 1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413" y="490378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80" name="Picture 1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2413" y="490378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81" name="Picture 1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413" y="4903788"/>
            <a:ext cx="157162"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29" name="Rectangle 129"/>
          <p:cNvSpPr>
            <a:spLocks noChangeArrowheads="1"/>
          </p:cNvSpPr>
          <p:nvPr/>
        </p:nvSpPr>
        <p:spPr bwMode="auto">
          <a:xfrm>
            <a:off x="5489575" y="4903788"/>
            <a:ext cx="7302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updateName()</a:t>
            </a:r>
            <a:endParaRPr lang="ru-RU" sz="2400">
              <a:effectLst>
                <a:outerShdw blurRad="38100" dist="38100" dir="2700000" algn="tl">
                  <a:srgbClr val="C0C0C0"/>
                </a:outerShdw>
              </a:effectLst>
              <a:latin typeface="Arial Narrow" pitchFamily="34" charset="0"/>
              <a:ea typeface="+mn-ea"/>
              <a:cs typeface="+mn-cs"/>
            </a:endParaRPr>
          </a:p>
        </p:txBody>
      </p:sp>
      <p:sp>
        <p:nvSpPr>
          <p:cNvPr id="19583" name="Line 131"/>
          <p:cNvSpPr>
            <a:spLocks noChangeShapeType="1"/>
          </p:cNvSpPr>
          <p:nvPr/>
        </p:nvSpPr>
        <p:spPr bwMode="auto">
          <a:xfrm flipH="1" flipV="1">
            <a:off x="5851525" y="5110163"/>
            <a:ext cx="15875" cy="98266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84" name="Line 132"/>
          <p:cNvSpPr>
            <a:spLocks noChangeShapeType="1"/>
          </p:cNvSpPr>
          <p:nvPr/>
        </p:nvSpPr>
        <p:spPr bwMode="auto">
          <a:xfrm>
            <a:off x="5518150" y="3652838"/>
            <a:ext cx="147638" cy="39370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85" name="Line 133"/>
          <p:cNvSpPr>
            <a:spLocks noChangeShapeType="1"/>
          </p:cNvSpPr>
          <p:nvPr/>
        </p:nvSpPr>
        <p:spPr bwMode="auto">
          <a:xfrm flipH="1" flipV="1">
            <a:off x="5370513" y="3259138"/>
            <a:ext cx="147637" cy="39370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86" name="Rectangle 134"/>
          <p:cNvSpPr>
            <a:spLocks noChangeArrowheads="1"/>
          </p:cNvSpPr>
          <p:nvPr/>
        </p:nvSpPr>
        <p:spPr bwMode="auto">
          <a:xfrm>
            <a:off x="5262563" y="1419225"/>
            <a:ext cx="1208087" cy="579438"/>
          </a:xfrm>
          <a:prstGeom prst="rect">
            <a:avLst/>
          </a:prstGeom>
          <a:solidFill>
            <a:srgbClr val="FFFFCC"/>
          </a:solidFill>
          <a:ln w="0">
            <a:solidFill>
              <a:srgbClr val="990033"/>
            </a:solidFill>
            <a:miter lim="800000"/>
            <a:headEnd/>
            <a:tailEnd/>
          </a:ln>
        </p:spPr>
        <p:txBody>
          <a:bodyPr/>
          <a:lstStyle/>
          <a:p>
            <a:endParaRPr lang="en-US"/>
          </a:p>
        </p:txBody>
      </p:sp>
      <p:sp>
        <p:nvSpPr>
          <p:cNvPr id="870535" name="Rectangle 135"/>
          <p:cNvSpPr>
            <a:spLocks noChangeArrowheads="1"/>
          </p:cNvSpPr>
          <p:nvPr/>
        </p:nvSpPr>
        <p:spPr bwMode="auto">
          <a:xfrm>
            <a:off x="5705475" y="1458913"/>
            <a:ext cx="2857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Sales</a:t>
            </a:r>
            <a:endParaRPr lang="ru-RU" sz="2400">
              <a:effectLst>
                <a:outerShdw blurRad="38100" dist="38100" dir="2700000" algn="tl">
                  <a:srgbClr val="C0C0C0"/>
                </a:outerShdw>
              </a:effectLst>
              <a:latin typeface="Arial Narrow" pitchFamily="34" charset="0"/>
              <a:ea typeface="+mn-ea"/>
              <a:cs typeface="+mn-cs"/>
            </a:endParaRPr>
          </a:p>
        </p:txBody>
      </p:sp>
      <p:sp>
        <p:nvSpPr>
          <p:cNvPr id="19588" name="Rectangle 136"/>
          <p:cNvSpPr>
            <a:spLocks noChangeArrowheads="1"/>
          </p:cNvSpPr>
          <p:nvPr/>
        </p:nvSpPr>
        <p:spPr bwMode="auto">
          <a:xfrm>
            <a:off x="5262563" y="1625600"/>
            <a:ext cx="1208087" cy="373063"/>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589" name="Rectangle 137"/>
          <p:cNvSpPr>
            <a:spLocks noChangeArrowheads="1"/>
          </p:cNvSpPr>
          <p:nvPr/>
        </p:nvSpPr>
        <p:spPr bwMode="auto">
          <a:xfrm>
            <a:off x="5262563" y="1862138"/>
            <a:ext cx="1208087" cy="136525"/>
          </a:xfrm>
          <a:prstGeom prst="rect">
            <a:avLst/>
          </a:prstGeom>
          <a:noFill/>
          <a:ln w="0">
            <a:solidFill>
              <a:srgbClr val="990033"/>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pic>
        <p:nvPicPr>
          <p:cNvPr id="19590" name="Picture 1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1644650"/>
            <a:ext cx="157163"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91" name="Picture 13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92725" y="1644650"/>
            <a:ext cx="157163"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592" name="Picture 1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1644650"/>
            <a:ext cx="157163"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41" name="Rectangle 141"/>
          <p:cNvSpPr>
            <a:spLocks noChangeArrowheads="1"/>
          </p:cNvSpPr>
          <p:nvPr/>
        </p:nvSpPr>
        <p:spPr bwMode="auto">
          <a:xfrm>
            <a:off x="5449888" y="1644650"/>
            <a:ext cx="869950" cy="168275"/>
          </a:xfrm>
          <a:prstGeom prst="rect">
            <a:avLst/>
          </a:prstGeom>
          <a:noFill/>
          <a:ln w="9525">
            <a:noFill/>
            <a:miter lim="800000"/>
            <a:headEnd/>
            <a:tailEnd/>
          </a:ln>
        </p:spPr>
        <p:txBody>
          <a:bodyPr wrap="none" lIns="0" tIns="0" rIns="0" bIns="0">
            <a:spAutoFit/>
          </a:bodyPr>
          <a:lstStyle/>
          <a:p>
            <a:pPr>
              <a:defRPr/>
            </a:pPr>
            <a:r>
              <a:rPr lang="ru-RU" sz="1100">
                <a:solidFill>
                  <a:srgbClr val="000000"/>
                </a:solidFill>
                <a:latin typeface="Arial Narrow" pitchFamily="34" charset="0"/>
                <a:ea typeface="+mn-ea"/>
                <a:cs typeface="+mn-cs"/>
              </a:rPr>
              <a:t>product : Product</a:t>
            </a:r>
            <a:endParaRPr lang="ru-RU" sz="2400">
              <a:effectLst>
                <a:outerShdw blurRad="38100" dist="38100" dir="2700000" algn="tl">
                  <a:srgbClr val="C0C0C0"/>
                </a:outerShdw>
              </a:effectLst>
              <a:latin typeface="Arial Narrow" pitchFamily="34" charset="0"/>
              <a:ea typeface="+mn-ea"/>
              <a:cs typeface="+mn-cs"/>
            </a:endParaRPr>
          </a:p>
        </p:txBody>
      </p:sp>
      <p:sp>
        <p:nvSpPr>
          <p:cNvPr id="19594" name="Line 142"/>
          <p:cNvSpPr>
            <a:spLocks noChangeShapeType="1"/>
          </p:cNvSpPr>
          <p:nvPr/>
        </p:nvSpPr>
        <p:spPr bwMode="auto">
          <a:xfrm flipV="1">
            <a:off x="5567363" y="1998663"/>
            <a:ext cx="157162" cy="334962"/>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95" name="Line 143"/>
          <p:cNvSpPr>
            <a:spLocks noChangeShapeType="1"/>
          </p:cNvSpPr>
          <p:nvPr/>
        </p:nvSpPr>
        <p:spPr bwMode="auto">
          <a:xfrm flipH="1">
            <a:off x="5410200" y="2333625"/>
            <a:ext cx="157163" cy="334963"/>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96" name="Line 146"/>
          <p:cNvSpPr>
            <a:spLocks noChangeShapeType="1"/>
          </p:cNvSpPr>
          <p:nvPr/>
        </p:nvSpPr>
        <p:spPr bwMode="auto">
          <a:xfrm flipH="1" flipV="1">
            <a:off x="2916238" y="1700213"/>
            <a:ext cx="741362" cy="0"/>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597" name="Line 147"/>
          <p:cNvSpPr>
            <a:spLocks noChangeShapeType="1"/>
          </p:cNvSpPr>
          <p:nvPr/>
        </p:nvSpPr>
        <p:spPr bwMode="auto">
          <a:xfrm flipH="1" flipV="1">
            <a:off x="2484438" y="2095500"/>
            <a:ext cx="215900" cy="612775"/>
          </a:xfrm>
          <a:prstGeom prst="line">
            <a:avLst/>
          </a:prstGeom>
          <a:noFill/>
          <a:ln w="0">
            <a:solidFill>
              <a:srgbClr val="990033"/>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042988" y="622300"/>
            <a:ext cx="7993062" cy="719138"/>
          </a:xfrm>
        </p:spPr>
        <p:txBody>
          <a:bodyPr/>
          <a:lstStyle/>
          <a:p>
            <a:pPr eaLnBrk="1" hangingPunct="1">
              <a:defRPr/>
            </a:pPr>
            <a:r>
              <a:rPr lang="ru-RU" smtClean="0">
                <a:latin typeface="Arial Narrow" charset="0"/>
                <a:cs typeface="+mj-cs"/>
              </a:rPr>
              <a:t>Примеры ограничений на множество обобщения </a:t>
            </a:r>
          </a:p>
        </p:txBody>
      </p:sp>
      <p:pic>
        <p:nvPicPr>
          <p:cNvPr id="60418" name="Picture 5" descr="Рис_04_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916113"/>
            <a:ext cx="6049962"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026"/>
          <p:cNvSpPr>
            <a:spLocks noGrp="1" noChangeArrowheads="1"/>
          </p:cNvSpPr>
          <p:nvPr>
            <p:ph type="title"/>
          </p:nvPr>
        </p:nvSpPr>
        <p:spPr/>
        <p:txBody>
          <a:bodyPr/>
          <a:lstStyle/>
          <a:p>
            <a:pPr eaLnBrk="1" hangingPunct="1">
              <a:defRPr/>
            </a:pPr>
            <a:r>
              <a:rPr lang="ru-RU" smtClean="0">
                <a:latin typeface="Arial Narrow" charset="0"/>
                <a:cs typeface="+mj-cs"/>
              </a:rPr>
              <a:t>Агрегация </a:t>
            </a:r>
            <a:r>
              <a:rPr lang="ru-RU" i="1" smtClean="0">
                <a:latin typeface="Arial Narrow" charset="0"/>
                <a:cs typeface="+mj-cs"/>
              </a:rPr>
              <a:t>(aggregation)</a:t>
            </a:r>
          </a:p>
        </p:txBody>
      </p:sp>
      <p:sp>
        <p:nvSpPr>
          <p:cNvPr id="47107" name="Rectangle 1027"/>
          <p:cNvSpPr>
            <a:spLocks noGrp="1" noChangeArrowheads="1"/>
          </p:cNvSpPr>
          <p:nvPr>
            <p:ph type="body" idx="1"/>
          </p:nvPr>
        </p:nvSpPr>
        <p:spPr>
          <a:xfrm>
            <a:off x="251520" y="1557338"/>
            <a:ext cx="8857555" cy="1943100"/>
          </a:xfrm>
        </p:spPr>
        <p:txBody>
          <a:bodyPr/>
          <a:lstStyle/>
          <a:p>
            <a:pPr eaLnBrk="1" hangingPunct="1">
              <a:defRPr/>
            </a:pPr>
            <a:r>
              <a:rPr lang="ru-RU" dirty="0" smtClean="0">
                <a:latin typeface="Arial Narrow" charset="0"/>
                <a:cs typeface="+mn-cs"/>
              </a:rPr>
              <a:t>– </a:t>
            </a:r>
            <a:r>
              <a:rPr lang="ru-RU" sz="2800" dirty="0" smtClean="0">
                <a:latin typeface="Arial Narrow" charset="0"/>
                <a:cs typeface="+mn-cs"/>
              </a:rPr>
              <a:t>направленное отношение между двумя классами, когда один из классов представляет собой некоторую сущность, которая включает в себя в качестве составных частей другие сущности</a:t>
            </a:r>
          </a:p>
        </p:txBody>
      </p:sp>
      <p:pic>
        <p:nvPicPr>
          <p:cNvPr id="61443" name="Picture 1028" descr="Рис_04_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077072"/>
            <a:ext cx="8496944" cy="184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971550" y="549275"/>
            <a:ext cx="7875588" cy="582613"/>
          </a:xfrm>
        </p:spPr>
        <p:txBody>
          <a:bodyPr/>
          <a:lstStyle/>
          <a:p>
            <a:pPr eaLnBrk="1" hangingPunct="1">
              <a:defRPr/>
            </a:pPr>
            <a:r>
              <a:rPr lang="ru-RU" smtClean="0">
                <a:latin typeface="Arial Narrow" charset="0"/>
                <a:cs typeface="+mj-cs"/>
              </a:rPr>
              <a:t>Пример отношения агрегации</a:t>
            </a:r>
            <a:endParaRPr lang="en-US" smtClean="0">
              <a:latin typeface="Arial Narrow" charset="0"/>
              <a:cs typeface="+mj-cs"/>
            </a:endParaRPr>
          </a:p>
        </p:txBody>
      </p:sp>
      <p:pic>
        <p:nvPicPr>
          <p:cNvPr id="64514" name="Picture 4" descr="Рис_04_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30400"/>
            <a:ext cx="8314953" cy="3730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ru-RU" smtClean="0">
                <a:latin typeface="Arial Narrow" charset="0"/>
                <a:cs typeface="+mj-cs"/>
              </a:rPr>
              <a:t>Композиция </a:t>
            </a:r>
            <a:r>
              <a:rPr lang="ru-RU" i="1" smtClean="0">
                <a:latin typeface="Arial Narrow" charset="0"/>
                <a:cs typeface="+mj-cs"/>
              </a:rPr>
              <a:t>(composition)</a:t>
            </a:r>
          </a:p>
        </p:txBody>
      </p:sp>
      <p:sp>
        <p:nvSpPr>
          <p:cNvPr id="49155" name="Rectangle 3"/>
          <p:cNvSpPr>
            <a:spLocks noGrp="1" noChangeArrowheads="1"/>
          </p:cNvSpPr>
          <p:nvPr>
            <p:ph type="body" idx="1"/>
          </p:nvPr>
        </p:nvSpPr>
        <p:spPr>
          <a:xfrm>
            <a:off x="251520" y="1485900"/>
            <a:ext cx="8857555" cy="1943100"/>
          </a:xfrm>
        </p:spPr>
        <p:txBody>
          <a:bodyPr/>
          <a:lstStyle/>
          <a:p>
            <a:pPr eaLnBrk="1" hangingPunct="1">
              <a:defRPr/>
            </a:pPr>
            <a:r>
              <a:rPr lang="ru-RU" dirty="0" smtClean="0">
                <a:latin typeface="Arial Narrow" charset="0"/>
                <a:cs typeface="+mn-cs"/>
              </a:rPr>
              <a:t>или </a:t>
            </a:r>
            <a:r>
              <a:rPr lang="ru-RU" i="1" dirty="0" smtClean="0">
                <a:latin typeface="Arial Narrow" charset="0"/>
                <a:cs typeface="+mn-cs"/>
              </a:rPr>
              <a:t>композитная агрегация</a:t>
            </a:r>
            <a:r>
              <a:rPr lang="ru-RU" dirty="0" smtClean="0">
                <a:latin typeface="Arial Narrow" charset="0"/>
                <a:cs typeface="+mn-cs"/>
              </a:rPr>
              <a:t> предназначена для спецификации более сильной формы отношения "часть-целое", при которой с уничтожением объекта класса-контейнера уничтожаются и все объекты, являющимися его составными частями. </a:t>
            </a:r>
          </a:p>
        </p:txBody>
      </p:sp>
      <p:pic>
        <p:nvPicPr>
          <p:cNvPr id="65539" name="Picture 4" descr="Рис_04_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77072"/>
            <a:ext cx="8280920"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68313" y="671513"/>
            <a:ext cx="8064500" cy="885825"/>
          </a:xfrm>
        </p:spPr>
        <p:txBody>
          <a:bodyPr/>
          <a:lstStyle/>
          <a:p>
            <a:pPr eaLnBrk="1" hangingPunct="1">
              <a:defRPr/>
            </a:pPr>
            <a:r>
              <a:rPr lang="ru-RU" dirty="0" smtClean="0">
                <a:latin typeface="Arial Narrow" charset="0"/>
                <a:cs typeface="+mj-cs"/>
              </a:rPr>
              <a:t>Пример отношения композиции</a:t>
            </a:r>
            <a:endParaRPr lang="en-US" dirty="0" smtClean="0">
              <a:latin typeface="Arial Narrow" charset="0"/>
              <a:cs typeface="+mj-cs"/>
            </a:endParaRPr>
          </a:p>
        </p:txBody>
      </p:sp>
      <p:pic>
        <p:nvPicPr>
          <p:cNvPr id="66562" name="Picture 4" descr="Рис_04_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557338"/>
            <a:ext cx="8064500" cy="456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2" descr="CL_4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125538"/>
            <a:ext cx="5688013"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Rectangle 3"/>
          <p:cNvSpPr>
            <a:spLocks noGrp="1" noChangeArrowheads="1"/>
          </p:cNvSpPr>
          <p:nvPr>
            <p:ph type="title"/>
          </p:nvPr>
        </p:nvSpPr>
        <p:spPr>
          <a:xfrm>
            <a:off x="250825" y="260350"/>
            <a:ext cx="8166100" cy="665163"/>
          </a:xfrm>
        </p:spPr>
        <p:txBody>
          <a:bodyPr/>
          <a:lstStyle/>
          <a:p>
            <a:pPr eaLnBrk="1" hangingPunct="1">
              <a:defRPr/>
            </a:pPr>
            <a:r>
              <a:rPr lang="ru-RU" dirty="0" smtClean="0">
                <a:latin typeface="Arial Narrow" charset="0"/>
                <a:cs typeface="+mj-cs"/>
              </a:rPr>
              <a:t>Варианты обозначения композиции</a:t>
            </a:r>
            <a:endParaRPr lang="en-US" dirty="0" smtClean="0">
              <a:latin typeface="Arial Narrow" charset="0"/>
              <a:cs typeface="+mj-cs"/>
            </a:endParaRPr>
          </a:p>
        </p:txBody>
      </p:sp>
      <p:pic>
        <p:nvPicPr>
          <p:cNvPr id="67587" name="Picture 4" descr="CL_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2276475"/>
            <a:ext cx="296545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ru-RU" smtClean="0">
                <a:cs typeface="+mj-cs"/>
              </a:rPr>
              <a:t>Отношение зависимости</a:t>
            </a:r>
          </a:p>
        </p:txBody>
      </p:sp>
      <p:pic>
        <p:nvPicPr>
          <p:cNvPr id="5018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341438"/>
            <a:ext cx="8785225"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defRPr/>
            </a:pPr>
            <a:r>
              <a:rPr lang="ru-RU" smtClean="0">
                <a:latin typeface="Arial Narrow" charset="0"/>
                <a:cs typeface="+mj-cs"/>
              </a:rPr>
              <a:t>Интерфейс </a:t>
            </a:r>
            <a:r>
              <a:rPr lang="ru-RU" i="1" smtClean="0">
                <a:latin typeface="Arial Narrow" charset="0"/>
                <a:cs typeface="+mj-cs"/>
              </a:rPr>
              <a:t>(interface)</a:t>
            </a:r>
          </a:p>
        </p:txBody>
      </p:sp>
      <p:sp>
        <p:nvSpPr>
          <p:cNvPr id="52227" name="Rectangle 3"/>
          <p:cNvSpPr>
            <a:spLocks noGrp="1" noChangeArrowheads="1"/>
          </p:cNvSpPr>
          <p:nvPr>
            <p:ph type="body" idx="1"/>
          </p:nvPr>
        </p:nvSpPr>
        <p:spPr>
          <a:xfrm>
            <a:off x="179512" y="1485900"/>
            <a:ext cx="8929563" cy="790575"/>
          </a:xfrm>
        </p:spPr>
        <p:txBody>
          <a:bodyPr/>
          <a:lstStyle/>
          <a:p>
            <a:pPr eaLnBrk="1" hangingPunct="1">
              <a:lnSpc>
                <a:spcPct val="90000"/>
              </a:lnSpc>
              <a:defRPr/>
            </a:pPr>
            <a:r>
              <a:rPr lang="ru-RU" dirty="0" smtClean="0">
                <a:latin typeface="Arial Narrow" charset="0"/>
                <a:cs typeface="+mn-cs"/>
              </a:rPr>
              <a:t>– вид класса, который представляет собой объявление множества общедоступных характеристик и обязанностей. </a:t>
            </a:r>
          </a:p>
        </p:txBody>
      </p:sp>
      <p:pic>
        <p:nvPicPr>
          <p:cNvPr id="70659" name="Picture 4" descr="Рис_04_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3181350"/>
            <a:ext cx="64801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Picture 5" descr="Рис_04_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5335588"/>
            <a:ext cx="7488237"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2" name="Rectangle 4"/>
          <p:cNvSpPr>
            <a:spLocks noGrp="1" noChangeArrowheads="1"/>
          </p:cNvSpPr>
          <p:nvPr>
            <p:ph type="title"/>
          </p:nvPr>
        </p:nvSpPr>
        <p:spPr>
          <a:xfrm>
            <a:off x="179388" y="277813"/>
            <a:ext cx="8640762" cy="1139825"/>
          </a:xfrm>
        </p:spPr>
        <p:txBody>
          <a:bodyPr/>
          <a:lstStyle/>
          <a:p>
            <a:pPr eaLnBrk="1" hangingPunct="1">
              <a:defRPr/>
            </a:pPr>
            <a:r>
              <a:rPr lang="ru-RU" sz="4000" dirty="0" smtClean="0">
                <a:cs typeface="+mj-cs"/>
              </a:rPr>
              <a:t>МОДЕЛИРОВАНИЕ ИНТЕРФЕЙСОВ</a:t>
            </a:r>
          </a:p>
        </p:txBody>
      </p:sp>
      <p:pic>
        <p:nvPicPr>
          <p:cNvPr id="27853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1741488"/>
            <a:ext cx="7200900" cy="383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100013"/>
            <a:ext cx="8229600" cy="1139826"/>
          </a:xfrm>
        </p:spPr>
        <p:txBody>
          <a:bodyPr/>
          <a:lstStyle/>
          <a:p>
            <a:pPr eaLnBrk="1" hangingPunct="1">
              <a:defRPr/>
            </a:pPr>
            <a:r>
              <a:rPr lang="ru-RU" dirty="0" smtClean="0">
                <a:latin typeface="Arial Narrow" charset="0"/>
                <a:cs typeface="+mj-cs"/>
              </a:rPr>
              <a:t>Квалификатор </a:t>
            </a:r>
            <a:r>
              <a:rPr lang="ru-RU" i="1" dirty="0" smtClean="0">
                <a:latin typeface="Arial Narrow" charset="0"/>
                <a:cs typeface="+mj-cs"/>
              </a:rPr>
              <a:t>(</a:t>
            </a:r>
            <a:r>
              <a:rPr lang="ru-RU" i="1" dirty="0" err="1" smtClean="0">
                <a:latin typeface="Arial Narrow" charset="0"/>
                <a:cs typeface="+mj-cs"/>
              </a:rPr>
              <a:t>qualifier</a:t>
            </a:r>
            <a:r>
              <a:rPr lang="ru-RU" i="1" dirty="0" smtClean="0">
                <a:latin typeface="Arial Narrow" charset="0"/>
                <a:cs typeface="+mj-cs"/>
              </a:rPr>
              <a:t>)</a:t>
            </a:r>
          </a:p>
        </p:txBody>
      </p:sp>
      <p:sp>
        <p:nvSpPr>
          <p:cNvPr id="54275" name="Rectangle 3"/>
          <p:cNvSpPr>
            <a:spLocks noGrp="1" noChangeArrowheads="1"/>
          </p:cNvSpPr>
          <p:nvPr>
            <p:ph type="body" idx="1"/>
          </p:nvPr>
        </p:nvSpPr>
        <p:spPr>
          <a:xfrm>
            <a:off x="107504" y="836613"/>
            <a:ext cx="8856984" cy="1222375"/>
          </a:xfrm>
        </p:spPr>
        <p:txBody>
          <a:bodyPr/>
          <a:lstStyle/>
          <a:p>
            <a:pPr eaLnBrk="1" hangingPunct="1">
              <a:defRPr/>
            </a:pPr>
            <a:r>
              <a:rPr lang="ru-RU" i="1" dirty="0" smtClean="0">
                <a:latin typeface="Arial Narrow" charset="0"/>
                <a:cs typeface="+mn-cs"/>
              </a:rPr>
              <a:t>Квалификатор</a:t>
            </a:r>
            <a:r>
              <a:rPr lang="ru-RU" dirty="0" smtClean="0">
                <a:latin typeface="Arial Narrow" charset="0"/>
                <a:cs typeface="+mn-cs"/>
              </a:rPr>
              <a:t> (</a:t>
            </a:r>
            <a:r>
              <a:rPr lang="ru-RU" dirty="0" err="1" smtClean="0">
                <a:latin typeface="Arial Narrow" charset="0"/>
                <a:cs typeface="+mn-cs"/>
              </a:rPr>
              <a:t>qualifier</a:t>
            </a:r>
            <a:r>
              <a:rPr lang="ru-RU" dirty="0" smtClean="0">
                <a:latin typeface="Arial Narrow" charset="0"/>
                <a:cs typeface="+mn-cs"/>
              </a:rPr>
              <a:t>) объявляет разбиение множества ассоциированных экземпляров относительно экземпляра на квалифицированном конце ассоциации </a:t>
            </a:r>
          </a:p>
        </p:txBody>
      </p:sp>
      <p:pic>
        <p:nvPicPr>
          <p:cNvPr id="73731" name="Picture 4" descr="Рис_04_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3284538"/>
            <a:ext cx="7634288"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defRPr/>
            </a:pPr>
            <a:r>
              <a:rPr lang="ru-RU" sz="4000" smtClean="0">
                <a:cs typeface="+mj-cs"/>
              </a:rPr>
              <a:t>ПРИМЕНЕНИЕ ДИАГРАММЫ КЛАССОВ</a:t>
            </a:r>
          </a:p>
        </p:txBody>
      </p:sp>
      <p:sp>
        <p:nvSpPr>
          <p:cNvPr id="64515" name="Rectangle 3"/>
          <p:cNvSpPr>
            <a:spLocks noGrp="1" noChangeArrowheads="1"/>
          </p:cNvSpPr>
          <p:nvPr>
            <p:ph type="body" idx="1"/>
          </p:nvPr>
        </p:nvSpPr>
        <p:spPr>
          <a:xfrm>
            <a:off x="457200" y="1600200"/>
            <a:ext cx="8229600" cy="4924425"/>
          </a:xfrm>
        </p:spPr>
        <p:txBody>
          <a:bodyPr/>
          <a:lstStyle/>
          <a:p>
            <a:pPr eaLnBrk="1" hangingPunct="1">
              <a:lnSpc>
                <a:spcPct val="90000"/>
              </a:lnSpc>
              <a:defRPr/>
            </a:pPr>
            <a:r>
              <a:rPr lang="ru-RU" sz="2400" b="1" dirty="0" smtClean="0">
                <a:solidFill>
                  <a:srgbClr val="0000FF"/>
                </a:solidFill>
                <a:cs typeface="+mn-cs"/>
              </a:rPr>
              <a:t>моделирование словаря системы</a:t>
            </a:r>
            <a:r>
              <a:rPr lang="ru-RU" sz="2400" dirty="0">
                <a:cs typeface="+mn-cs"/>
              </a:rPr>
              <a:t> </a:t>
            </a:r>
            <a:r>
              <a:rPr lang="ru-RU" sz="2400" dirty="0" smtClean="0">
                <a:cs typeface="+mn-cs"/>
              </a:rPr>
              <a:t>–  предполагает принятие решения о том, какие абстракции являются частью системы, и их идентификация </a:t>
            </a:r>
          </a:p>
          <a:p>
            <a:pPr eaLnBrk="1" hangingPunct="1">
              <a:lnSpc>
                <a:spcPct val="90000"/>
              </a:lnSpc>
              <a:defRPr/>
            </a:pPr>
            <a:r>
              <a:rPr lang="ru-RU" sz="2400" b="1" dirty="0" smtClean="0">
                <a:solidFill>
                  <a:srgbClr val="0000FF"/>
                </a:solidFill>
                <a:cs typeface="+mn-cs"/>
              </a:rPr>
              <a:t>моделирование простых коопераций</a:t>
            </a:r>
            <a:r>
              <a:rPr lang="ru-RU" sz="2400" dirty="0">
                <a:cs typeface="+mn-cs"/>
              </a:rPr>
              <a:t> </a:t>
            </a:r>
            <a:r>
              <a:rPr lang="ru-RU" sz="2400" dirty="0" smtClean="0">
                <a:cs typeface="+mn-cs"/>
              </a:rPr>
              <a:t>-  сообществ классов, интерфейсов и других элементов, работающих совместно для обеспечения некоторого кооперативного поведения</a:t>
            </a:r>
          </a:p>
          <a:p>
            <a:pPr eaLnBrk="1" hangingPunct="1">
              <a:lnSpc>
                <a:spcPct val="90000"/>
              </a:lnSpc>
              <a:defRPr/>
            </a:pPr>
            <a:r>
              <a:rPr lang="ru-RU" sz="2400" b="1" dirty="0" smtClean="0">
                <a:solidFill>
                  <a:srgbClr val="0000FF"/>
                </a:solidFill>
                <a:cs typeface="+mn-cs"/>
              </a:rPr>
              <a:t>визуализация и спецификация</a:t>
            </a:r>
            <a:r>
              <a:rPr lang="ru-RU" sz="2400" dirty="0" smtClean="0">
                <a:cs typeface="+mn-cs"/>
              </a:rPr>
              <a:t> классов и отношений между ними</a:t>
            </a:r>
          </a:p>
          <a:p>
            <a:pPr eaLnBrk="1" hangingPunct="1">
              <a:lnSpc>
                <a:spcPct val="90000"/>
              </a:lnSpc>
              <a:defRPr/>
            </a:pPr>
            <a:r>
              <a:rPr lang="ru-RU" sz="2400" b="1" dirty="0" smtClean="0">
                <a:solidFill>
                  <a:srgbClr val="0000FF"/>
                </a:solidFill>
                <a:cs typeface="+mn-cs"/>
              </a:rPr>
              <a:t>моделирование логической схемы базы данных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26988"/>
            <a:ext cx="8229600" cy="1139826"/>
          </a:xfrm>
        </p:spPr>
        <p:txBody>
          <a:bodyPr/>
          <a:lstStyle/>
          <a:p>
            <a:pPr eaLnBrk="1" hangingPunct="1">
              <a:defRPr/>
            </a:pPr>
            <a:r>
              <a:rPr lang="ru-RU" dirty="0" smtClean="0">
                <a:latin typeface="Arial Narrow" charset="0"/>
                <a:cs typeface="+mj-cs"/>
              </a:rPr>
              <a:t>Шаблон </a:t>
            </a:r>
            <a:r>
              <a:rPr lang="ru-RU" i="1" dirty="0" smtClean="0">
                <a:latin typeface="Arial Narrow" charset="0"/>
                <a:cs typeface="+mj-cs"/>
              </a:rPr>
              <a:t>(</a:t>
            </a:r>
            <a:r>
              <a:rPr lang="ru-RU" i="1" dirty="0" err="1" smtClean="0">
                <a:latin typeface="Arial Narrow" charset="0"/>
                <a:cs typeface="+mj-cs"/>
              </a:rPr>
              <a:t>template</a:t>
            </a:r>
            <a:r>
              <a:rPr lang="ru-RU" i="1" dirty="0" smtClean="0">
                <a:latin typeface="Arial Narrow" charset="0"/>
                <a:cs typeface="+mj-cs"/>
              </a:rPr>
              <a:t>)</a:t>
            </a:r>
          </a:p>
        </p:txBody>
      </p:sp>
      <p:sp>
        <p:nvSpPr>
          <p:cNvPr id="55299" name="Rectangle 3"/>
          <p:cNvSpPr>
            <a:spLocks noGrp="1" noChangeArrowheads="1"/>
          </p:cNvSpPr>
          <p:nvPr>
            <p:ph type="body" idx="1"/>
          </p:nvPr>
        </p:nvSpPr>
        <p:spPr>
          <a:xfrm>
            <a:off x="251520" y="1125538"/>
            <a:ext cx="8640960" cy="790575"/>
          </a:xfrm>
        </p:spPr>
        <p:txBody>
          <a:bodyPr/>
          <a:lstStyle/>
          <a:p>
            <a:pPr eaLnBrk="1" hangingPunct="1">
              <a:lnSpc>
                <a:spcPct val="90000"/>
              </a:lnSpc>
              <a:defRPr/>
            </a:pPr>
            <a:r>
              <a:rPr lang="ru-RU" dirty="0" smtClean="0">
                <a:latin typeface="Arial Narrow" charset="0"/>
                <a:cs typeface="+mn-cs"/>
              </a:rPr>
              <a:t>– классификатор, который в своем описании имеет несколько формальных параметров</a:t>
            </a:r>
          </a:p>
        </p:txBody>
      </p:sp>
      <p:pic>
        <p:nvPicPr>
          <p:cNvPr id="74755" name="Picture 4" descr="Рис_04_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8775" y="2279650"/>
            <a:ext cx="6399213"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ru-RU" smtClean="0">
                <a:cs typeface="+mj-cs"/>
              </a:rPr>
              <a:t>ДИАГРАММА КЛАССОВ</a:t>
            </a:r>
          </a:p>
        </p:txBody>
      </p:sp>
      <p:pic>
        <p:nvPicPr>
          <p:cNvPr id="757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981075"/>
            <a:ext cx="7632700" cy="626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4" name="Rectangle 4"/>
          <p:cNvSpPr>
            <a:spLocks noGrp="1" noChangeArrowheads="1"/>
          </p:cNvSpPr>
          <p:nvPr>
            <p:ph type="title"/>
          </p:nvPr>
        </p:nvSpPr>
        <p:spPr/>
        <p:txBody>
          <a:bodyPr/>
          <a:lstStyle/>
          <a:p>
            <a:pPr eaLnBrk="1" hangingPunct="1">
              <a:defRPr/>
            </a:pPr>
            <a:r>
              <a:rPr lang="ru-RU" sz="4000" smtClean="0">
                <a:cs typeface="+mj-cs"/>
              </a:rPr>
              <a:t>МОДЕЛИРОВАНИЕ БАЗ ДАННЫХ</a:t>
            </a:r>
          </a:p>
        </p:txBody>
      </p:sp>
      <p:pic>
        <p:nvPicPr>
          <p:cNvPr id="27648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2460625"/>
            <a:ext cx="6697662" cy="370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body" idx="1"/>
          </p:nvPr>
        </p:nvSpPr>
        <p:spPr>
          <a:xfrm>
            <a:off x="4643438" y="1504950"/>
            <a:ext cx="4392612" cy="5113338"/>
          </a:xfrm>
        </p:spPr>
        <p:txBody>
          <a:bodyPr/>
          <a:lstStyle/>
          <a:p>
            <a:pPr eaLnBrk="1" hangingPunct="1">
              <a:lnSpc>
                <a:spcPct val="90000"/>
              </a:lnSpc>
              <a:defRPr/>
            </a:pPr>
            <a:r>
              <a:rPr lang="ru-RU" sz="2400" dirty="0" smtClean="0">
                <a:solidFill>
                  <a:schemeClr val="tx2"/>
                </a:solidFill>
                <a:latin typeface="Arial Narrow" charset="0"/>
                <a:cs typeface="+mn-cs"/>
              </a:rPr>
              <a:t>Управляющий класс</a:t>
            </a:r>
            <a:r>
              <a:rPr lang="ru-RU" sz="2400" dirty="0" smtClean="0">
                <a:latin typeface="Arial Narrow" charset="0"/>
                <a:cs typeface="+mn-cs"/>
              </a:rPr>
              <a:t> отвечает за координацию действий других классов. Этому классу посылают мало сообщений, а он рассылает много сообщений</a:t>
            </a:r>
            <a:endParaRPr lang="ru-RU" sz="2400" dirty="0" smtClean="0">
              <a:solidFill>
                <a:schemeClr val="tx2"/>
              </a:solidFill>
              <a:latin typeface="Arial Narrow" charset="0"/>
              <a:cs typeface="+mn-cs"/>
            </a:endParaRPr>
          </a:p>
          <a:p>
            <a:pPr eaLnBrk="1" hangingPunct="1">
              <a:lnSpc>
                <a:spcPct val="90000"/>
              </a:lnSpc>
              <a:defRPr/>
            </a:pPr>
            <a:r>
              <a:rPr lang="ru-RU" sz="2400" dirty="0" smtClean="0">
                <a:solidFill>
                  <a:schemeClr val="tx2"/>
                </a:solidFill>
                <a:latin typeface="Arial Narrow" charset="0"/>
                <a:cs typeface="+mn-cs"/>
              </a:rPr>
              <a:t>Граничный класс</a:t>
            </a:r>
            <a:r>
              <a:rPr lang="ru-RU" sz="2400" dirty="0" smtClean="0">
                <a:latin typeface="Arial Narrow" charset="0"/>
                <a:cs typeface="+mn-cs"/>
              </a:rPr>
              <a:t> располагается на границе системы с внешней средой</a:t>
            </a:r>
            <a:r>
              <a:rPr lang="ru-RU" dirty="0" smtClean="0">
                <a:latin typeface="Arial Narrow" charset="0"/>
                <a:cs typeface="+mn-cs"/>
              </a:rPr>
              <a:t>.</a:t>
            </a:r>
          </a:p>
          <a:p>
            <a:pPr eaLnBrk="1" hangingPunct="1">
              <a:lnSpc>
                <a:spcPct val="90000"/>
              </a:lnSpc>
              <a:defRPr/>
            </a:pPr>
            <a:endParaRPr lang="ru-RU" dirty="0" smtClean="0">
              <a:solidFill>
                <a:schemeClr val="tx2"/>
              </a:solidFill>
              <a:latin typeface="Arial Narrow" charset="0"/>
              <a:cs typeface="+mn-cs"/>
            </a:endParaRPr>
          </a:p>
          <a:p>
            <a:pPr eaLnBrk="1" hangingPunct="1">
              <a:lnSpc>
                <a:spcPct val="90000"/>
              </a:lnSpc>
              <a:defRPr/>
            </a:pPr>
            <a:r>
              <a:rPr lang="ru-RU" sz="2400" dirty="0" smtClean="0">
                <a:solidFill>
                  <a:schemeClr val="tx2"/>
                </a:solidFill>
                <a:latin typeface="Arial Narrow" charset="0"/>
                <a:cs typeface="+mn-cs"/>
              </a:rPr>
              <a:t>Класс-сущность</a:t>
            </a:r>
            <a:r>
              <a:rPr lang="ru-RU" sz="2400" dirty="0" smtClean="0">
                <a:latin typeface="Arial Narrow" charset="0"/>
                <a:cs typeface="+mn-cs"/>
              </a:rPr>
              <a:t> содержит информацию, которая хранится постоянно и не уничтожается с выключением системы</a:t>
            </a:r>
            <a:endParaRPr lang="en-US" sz="2400" dirty="0" smtClean="0">
              <a:latin typeface="Arial Narrow" charset="0"/>
              <a:cs typeface="+mn-cs"/>
            </a:endParaRPr>
          </a:p>
        </p:txBody>
      </p:sp>
      <p:pic>
        <p:nvPicPr>
          <p:cNvPr id="79874" name="Picture 3" descr="UML_Cl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557338"/>
            <a:ext cx="429895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Rectangle 4"/>
          <p:cNvSpPr>
            <a:spLocks noGrp="1" noChangeArrowheads="1"/>
          </p:cNvSpPr>
          <p:nvPr>
            <p:ph type="title"/>
          </p:nvPr>
        </p:nvSpPr>
        <p:spPr>
          <a:xfrm>
            <a:off x="107950" y="260350"/>
            <a:ext cx="8785225" cy="1008063"/>
          </a:xfrm>
        </p:spPr>
        <p:txBody>
          <a:bodyPr/>
          <a:lstStyle/>
          <a:p>
            <a:pPr eaLnBrk="1" hangingPunct="1">
              <a:defRPr/>
            </a:pPr>
            <a:r>
              <a:rPr lang="en-US" dirty="0" smtClean="0">
                <a:latin typeface="Arial Narrow" charset="0"/>
                <a:cs typeface="+mj-cs"/>
              </a:rPr>
              <a:t>UML Profile for Software Development Processes</a:t>
            </a:r>
            <a:endParaRPr lang="ru-RU" dirty="0" smtClean="0">
              <a:latin typeface="Arial Narrow" charset="0"/>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95288" y="404813"/>
            <a:ext cx="8569325" cy="609600"/>
          </a:xfrm>
        </p:spPr>
        <p:txBody>
          <a:bodyPr/>
          <a:lstStyle/>
          <a:p>
            <a:pPr eaLnBrk="1" hangingPunct="1">
              <a:defRPr/>
            </a:pPr>
            <a:r>
              <a:rPr lang="ru-RU" dirty="0" smtClean="0">
                <a:latin typeface="Arial Narrow" charset="0"/>
                <a:cs typeface="+mj-cs"/>
              </a:rPr>
              <a:t>Основные обозначения на диаграмме классов</a:t>
            </a:r>
            <a:endParaRPr lang="en-US" dirty="0" smtClean="0">
              <a:latin typeface="Arial Narrow" charset="0"/>
              <a:cs typeface="+mj-cs"/>
            </a:endParaRPr>
          </a:p>
        </p:txBody>
      </p:sp>
      <p:pic>
        <p:nvPicPr>
          <p:cNvPr id="22530" name="Picture 5" descr="Diagr3_C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412875"/>
            <a:ext cx="8135938"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xfrm>
            <a:off x="395288" y="457200"/>
            <a:ext cx="8291512" cy="990600"/>
          </a:xfrm>
        </p:spPr>
        <p:txBody>
          <a:bodyPr/>
          <a:lstStyle/>
          <a:p>
            <a:pPr eaLnBrk="1" hangingPunct="1">
              <a:defRPr/>
            </a:pPr>
            <a:r>
              <a:rPr lang="ru-RU" dirty="0" smtClean="0">
                <a:latin typeface="Arial Narrow" charset="0"/>
                <a:cs typeface="+mj-cs"/>
              </a:rPr>
              <a:t>Класс</a:t>
            </a:r>
          </a:p>
        </p:txBody>
      </p:sp>
      <p:pic>
        <p:nvPicPr>
          <p:cNvPr id="26626" name="Picture 4" descr="Рис_04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484784"/>
            <a:ext cx="8064500"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8" descr="Diagr1_C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3645024"/>
            <a:ext cx="5419725" cy="3179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Объект</a:t>
            </a:r>
            <a:endParaRPr lang="en-US" dirty="0"/>
          </a:p>
        </p:txBody>
      </p:sp>
      <p:pic>
        <p:nvPicPr>
          <p:cNvPr id="5" name="Picture 4"/>
          <p:cNvPicPr>
            <a:picLocks noChangeAspect="1"/>
          </p:cNvPicPr>
          <p:nvPr/>
        </p:nvPicPr>
        <p:blipFill>
          <a:blip r:embed="rId2"/>
          <a:stretch>
            <a:fillRect/>
          </a:stretch>
        </p:blipFill>
        <p:spPr>
          <a:xfrm>
            <a:off x="165663" y="1598370"/>
            <a:ext cx="8742623" cy="4998982"/>
          </a:xfrm>
          <a:prstGeom prst="rect">
            <a:avLst/>
          </a:prstGeom>
        </p:spPr>
      </p:pic>
    </p:spTree>
    <p:extLst>
      <p:ext uri="{BB962C8B-B14F-4D97-AF65-F5344CB8AC3E}">
        <p14:creationId xmlns:p14="http://schemas.microsoft.com/office/powerpoint/2010/main" val="41635254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dirty="0" smtClean="0"/>
              <a:t>Класс - объект</a:t>
            </a:r>
            <a:endParaRPr lang="en-US" dirty="0"/>
          </a:p>
        </p:txBody>
      </p:sp>
      <p:pic>
        <p:nvPicPr>
          <p:cNvPr id="3" name="Picture 2"/>
          <p:cNvPicPr>
            <a:picLocks noChangeAspect="1"/>
          </p:cNvPicPr>
          <p:nvPr/>
        </p:nvPicPr>
        <p:blipFill>
          <a:blip r:embed="rId2"/>
          <a:stretch>
            <a:fillRect/>
          </a:stretch>
        </p:blipFill>
        <p:spPr>
          <a:xfrm>
            <a:off x="100587" y="1816099"/>
            <a:ext cx="9043413" cy="4781253"/>
          </a:xfrm>
          <a:prstGeom prst="rect">
            <a:avLst/>
          </a:prstGeom>
        </p:spPr>
      </p:pic>
    </p:spTree>
    <p:extLst>
      <p:ext uri="{BB962C8B-B14F-4D97-AF65-F5344CB8AC3E}">
        <p14:creationId xmlns:p14="http://schemas.microsoft.com/office/powerpoint/2010/main" val="15345892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theme/theme1.xml><?xml version="1.0" encoding="utf-8"?>
<a:theme xmlns:a="http://schemas.openxmlformats.org/drawingml/2006/main" name="Тарелка">
  <a:themeElements>
    <a:clrScheme name="Тарелка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fontScheme name="Тарелка">
      <a:majorFont>
        <a:latin typeface="Arial"/>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Тарелка 1">
        <a:dk1>
          <a:srgbClr val="660000"/>
        </a:dk1>
        <a:lt1>
          <a:srgbClr val="FFFFFF"/>
        </a:lt1>
        <a:dk2>
          <a:srgbClr val="A80000"/>
        </a:dk2>
        <a:lt2>
          <a:srgbClr val="FFFF99"/>
        </a:lt2>
        <a:accent1>
          <a:srgbClr val="FF6600"/>
        </a:accent1>
        <a:accent2>
          <a:srgbClr val="6A0000"/>
        </a:accent2>
        <a:accent3>
          <a:srgbClr val="D1AAAA"/>
        </a:accent3>
        <a:accent4>
          <a:srgbClr val="DADADA"/>
        </a:accent4>
        <a:accent5>
          <a:srgbClr val="FFB8AA"/>
        </a:accent5>
        <a:accent6>
          <a:srgbClr val="5F00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
      <a:clrScheme name="Тарелка 2">
        <a:dk1>
          <a:srgbClr val="6A4700"/>
        </a:dk1>
        <a:lt1>
          <a:srgbClr val="FFFFFF"/>
        </a:lt1>
        <a:dk2>
          <a:srgbClr val="522900"/>
        </a:dk2>
        <a:lt2>
          <a:srgbClr val="FFFF99"/>
        </a:lt2>
        <a:accent1>
          <a:srgbClr val="CC9900"/>
        </a:accent1>
        <a:accent2>
          <a:srgbClr val="9C7300"/>
        </a:accent2>
        <a:accent3>
          <a:srgbClr val="B3ACAA"/>
        </a:accent3>
        <a:accent4>
          <a:srgbClr val="DADADA"/>
        </a:accent4>
        <a:accent5>
          <a:srgbClr val="E2CAAA"/>
        </a:accent5>
        <a:accent6>
          <a:srgbClr val="8D6800"/>
        </a:accent6>
        <a:hlink>
          <a:srgbClr val="FF9900"/>
        </a:hlink>
        <a:folHlink>
          <a:srgbClr val="FFFF66"/>
        </a:folHlink>
      </a:clrScheme>
      <a:clrMap bg1="dk2" tx1="lt1" bg2="dk1" tx2="lt2" accent1="accent1" accent2="accent2" accent3="accent3" accent4="accent4" accent5="accent5" accent6="accent6" hlink="hlink" folHlink="folHlink"/>
    </a:extraClrScheme>
    <a:extraClrScheme>
      <a:clrScheme name="Тарелка 3">
        <a:dk1>
          <a:srgbClr val="495630"/>
        </a:dk1>
        <a:lt1>
          <a:srgbClr val="FFFFCC"/>
        </a:lt1>
        <a:dk2>
          <a:srgbClr val="2D361C"/>
        </a:dk2>
        <a:lt2>
          <a:srgbClr val="BAD38D"/>
        </a:lt2>
        <a:accent1>
          <a:srgbClr val="68803E"/>
        </a:accent1>
        <a:accent2>
          <a:srgbClr val="556636"/>
        </a:accent2>
        <a:accent3>
          <a:srgbClr val="ADAEAB"/>
        </a:accent3>
        <a:accent4>
          <a:srgbClr val="DADAAE"/>
        </a:accent4>
        <a:accent5>
          <a:srgbClr val="B9C0AF"/>
        </a:accent5>
        <a:accent6>
          <a:srgbClr val="4C5C30"/>
        </a:accent6>
        <a:hlink>
          <a:srgbClr val="339933"/>
        </a:hlink>
        <a:folHlink>
          <a:srgbClr val="D9D400"/>
        </a:folHlink>
      </a:clrScheme>
      <a:clrMap bg1="dk2" tx1="lt1" bg2="dk1" tx2="lt2" accent1="accent1" accent2="accent2" accent3="accent3" accent4="accent4" accent5="accent5" accent6="accent6" hlink="hlink" folHlink="folHlink"/>
    </a:extraClrScheme>
    <a:extraClrScheme>
      <a:clrScheme name="Тарелка 4">
        <a:dk1>
          <a:srgbClr val="666A5C"/>
        </a:dk1>
        <a:lt1>
          <a:srgbClr val="FFFFFF"/>
        </a:lt1>
        <a:dk2>
          <a:srgbClr val="757868"/>
        </a:dk2>
        <a:lt2>
          <a:srgbClr val="C4C3AA"/>
        </a:lt2>
        <a:accent1>
          <a:srgbClr val="9AC2C0"/>
        </a:accent1>
        <a:accent2>
          <a:srgbClr val="4D4F45"/>
        </a:accent2>
        <a:accent3>
          <a:srgbClr val="BDBEB9"/>
        </a:accent3>
        <a:accent4>
          <a:srgbClr val="DADADA"/>
        </a:accent4>
        <a:accent5>
          <a:srgbClr val="CADDDC"/>
        </a:accent5>
        <a:accent6>
          <a:srgbClr val="45473E"/>
        </a:accent6>
        <a:hlink>
          <a:srgbClr val="009999"/>
        </a:hlink>
        <a:folHlink>
          <a:srgbClr val="BFCB4F"/>
        </a:folHlink>
      </a:clrScheme>
      <a:clrMap bg1="dk2" tx1="lt1" bg2="dk1" tx2="lt2" accent1="accent1" accent2="accent2" accent3="accent3" accent4="accent4" accent5="accent5" accent6="accent6" hlink="hlink" folHlink="folHlink"/>
    </a:extraClrScheme>
    <a:extraClrScheme>
      <a:clrScheme name="Тарелка 5">
        <a:dk1>
          <a:srgbClr val="006664"/>
        </a:dk1>
        <a:lt1>
          <a:srgbClr val="FFFFFF"/>
        </a:lt1>
        <a:dk2>
          <a:srgbClr val="00908D"/>
        </a:dk2>
        <a:lt2>
          <a:srgbClr val="ADE5CD"/>
        </a:lt2>
        <a:accent1>
          <a:srgbClr val="00CCFF"/>
        </a:accent1>
        <a:accent2>
          <a:srgbClr val="006666"/>
        </a:accent2>
        <a:accent3>
          <a:srgbClr val="AAC6C5"/>
        </a:accent3>
        <a:accent4>
          <a:srgbClr val="DADADA"/>
        </a:accent4>
        <a:accent5>
          <a:srgbClr val="AAE2FF"/>
        </a:accent5>
        <a:accent6>
          <a:srgbClr val="005C5C"/>
        </a:accent6>
        <a:hlink>
          <a:srgbClr val="6DD8DB"/>
        </a:hlink>
        <a:folHlink>
          <a:srgbClr val="C5E2FF"/>
        </a:folHlink>
      </a:clrScheme>
      <a:clrMap bg1="dk2" tx1="lt1" bg2="dk1" tx2="lt2" accent1="accent1" accent2="accent2" accent3="accent3" accent4="accent4" accent5="accent5" accent6="accent6" hlink="hlink" folHlink="folHlink"/>
    </a:extraClrScheme>
    <a:extraClrScheme>
      <a:clrScheme name="Тарелка 6">
        <a:dk1>
          <a:srgbClr val="000000"/>
        </a:dk1>
        <a:lt1>
          <a:srgbClr val="DDDCC5"/>
        </a:lt1>
        <a:dk2>
          <a:srgbClr val="000000"/>
        </a:dk2>
        <a:lt2>
          <a:srgbClr val="B9B695"/>
        </a:lt2>
        <a:accent1>
          <a:srgbClr val="EAEBE9"/>
        </a:accent1>
        <a:accent2>
          <a:srgbClr val="BFBFAB"/>
        </a:accent2>
        <a:accent3>
          <a:srgbClr val="EBEBDF"/>
        </a:accent3>
        <a:accent4>
          <a:srgbClr val="000000"/>
        </a:accent4>
        <a:accent5>
          <a:srgbClr val="F3F3F2"/>
        </a:accent5>
        <a:accent6>
          <a:srgbClr val="ADAD9B"/>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Тарелка 7">
        <a:dk1>
          <a:srgbClr val="000000"/>
        </a:dk1>
        <a:lt1>
          <a:srgbClr val="FFFFFF"/>
        </a:lt1>
        <a:dk2>
          <a:srgbClr val="000000"/>
        </a:dk2>
        <a:lt2>
          <a:srgbClr val="B2B2B2"/>
        </a:lt2>
        <a:accent1>
          <a:srgbClr val="336699"/>
        </a:accent1>
        <a:accent2>
          <a:srgbClr val="5F5F5F"/>
        </a:accent2>
        <a:accent3>
          <a:srgbClr val="AAAAAA"/>
        </a:accent3>
        <a:accent4>
          <a:srgbClr val="DADADA"/>
        </a:accent4>
        <a:accent5>
          <a:srgbClr val="ADB8CA"/>
        </a:accent5>
        <a:accent6>
          <a:srgbClr val="555555"/>
        </a:accent6>
        <a:hlink>
          <a:srgbClr val="BBE5FF"/>
        </a:hlink>
        <a:folHlink>
          <a:srgbClr val="B6B3E1"/>
        </a:folHlink>
      </a:clrScheme>
      <a:clrMap bg1="dk2" tx1="lt1" bg2="dk1" tx2="lt2" accent1="accent1" accent2="accent2" accent3="accent3" accent4="accent4" accent5="accent5" accent6="accent6" hlink="hlink" folHlink="folHlink"/>
    </a:extraClrScheme>
    <a:extraClrScheme>
      <a:clrScheme name="Тарелка 8">
        <a:dk1>
          <a:srgbClr val="000090"/>
        </a:dk1>
        <a:lt1>
          <a:srgbClr val="EAEAEA"/>
        </a:lt1>
        <a:dk2>
          <a:srgbClr val="3A3AB2"/>
        </a:dk2>
        <a:lt2>
          <a:srgbClr val="CAD4DC"/>
        </a:lt2>
        <a:accent1>
          <a:srgbClr val="3974AF"/>
        </a:accent1>
        <a:accent2>
          <a:srgbClr val="232369"/>
        </a:accent2>
        <a:accent3>
          <a:srgbClr val="AEAED5"/>
        </a:accent3>
        <a:accent4>
          <a:srgbClr val="C8C8C8"/>
        </a:accent4>
        <a:accent5>
          <a:srgbClr val="AEBCD4"/>
        </a:accent5>
        <a:accent6>
          <a:srgbClr val="1F1F5E"/>
        </a:accent6>
        <a:hlink>
          <a:srgbClr val="00CCFF"/>
        </a:hlink>
        <a:folHlink>
          <a:srgbClr val="6699FF"/>
        </a:folHlink>
      </a:clrScheme>
      <a:clrMap bg1="dk2" tx1="lt1" bg2="dk1" tx2="lt2" accent1="accent1" accent2="accent2" accent3="accent3" accent4="accent4" accent5="accent5" accent6="accent6" hlink="hlink" folHlink="folHlink"/>
    </a:extraClrScheme>
    <a:extraClrScheme>
      <a:clrScheme name="Тарелка 9">
        <a:dk1>
          <a:srgbClr val="9C9C9C"/>
        </a:dk1>
        <a:lt1>
          <a:srgbClr val="FFFFFF"/>
        </a:lt1>
        <a:dk2>
          <a:srgbClr val="8696CA"/>
        </a:dk2>
        <a:lt2>
          <a:srgbClr val="FFFFFF"/>
        </a:lt2>
        <a:accent1>
          <a:srgbClr val="97D1D5"/>
        </a:accent1>
        <a:accent2>
          <a:srgbClr val="666699"/>
        </a:accent2>
        <a:accent3>
          <a:srgbClr val="C3C9E1"/>
        </a:accent3>
        <a:accent4>
          <a:srgbClr val="DADADA"/>
        </a:accent4>
        <a:accent5>
          <a:srgbClr val="C9E5E7"/>
        </a:accent5>
        <a:accent6>
          <a:srgbClr val="5C5C8A"/>
        </a:accent6>
        <a:hlink>
          <a:srgbClr val="0000FF"/>
        </a:hlink>
        <a:folHlink>
          <a:srgbClr val="00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Satellite Dish</Template>
  <TotalTime>413</TotalTime>
  <Words>1492</Words>
  <Application>Microsoft Macintosh PowerPoint</Application>
  <PresentationFormat>Экран (4:3)</PresentationFormat>
  <Paragraphs>198</Paragraphs>
  <Slides>53</Slides>
  <Notes>9</Notes>
  <HiddenSlides>14</HiddenSlides>
  <MMClips>0</MMClips>
  <ScaleCrop>false</ScaleCrop>
  <HeadingPairs>
    <vt:vector size="4" baseType="variant">
      <vt:variant>
        <vt:lpstr>Тема</vt:lpstr>
      </vt:variant>
      <vt:variant>
        <vt:i4>1</vt:i4>
      </vt:variant>
      <vt:variant>
        <vt:lpstr>Заголовки слайдов</vt:lpstr>
      </vt:variant>
      <vt:variant>
        <vt:i4>53</vt:i4>
      </vt:variant>
    </vt:vector>
  </HeadingPairs>
  <TitlesOfParts>
    <vt:vector size="54" baseType="lpstr">
      <vt:lpstr>Тарелка</vt:lpstr>
      <vt:lpstr>ДИАГРАММЫ КЛАССОВ</vt:lpstr>
      <vt:lpstr>Представление архитектуры программной системы</vt:lpstr>
      <vt:lpstr>Диаграмма классов — основная логическая модель  </vt:lpstr>
      <vt:lpstr>Архитектура программной системы в нотации UML</vt:lpstr>
      <vt:lpstr>ПРИМЕНЕНИЕ ДИАГРАММЫ КЛАССОВ</vt:lpstr>
      <vt:lpstr>Основные обозначения на диаграмме классов</vt:lpstr>
      <vt:lpstr>Класс</vt:lpstr>
      <vt:lpstr>Объект</vt:lpstr>
      <vt:lpstr>Класс - объект</vt:lpstr>
      <vt:lpstr>Разновидности классов</vt:lpstr>
      <vt:lpstr>Атрибут (attribute) класса</vt:lpstr>
      <vt:lpstr>Вид видимости </vt:lpstr>
      <vt:lpstr>Элементы записи атрибута</vt:lpstr>
      <vt:lpstr>Модификатор атрибута</vt:lpstr>
      <vt:lpstr>Значения модификатора атрибута</vt:lpstr>
      <vt:lpstr>Значения модификатора атрибута</vt:lpstr>
      <vt:lpstr>Примеры записи атрибутов</vt:lpstr>
      <vt:lpstr>Операции класса </vt:lpstr>
      <vt:lpstr>Параметры операции</vt:lpstr>
      <vt:lpstr>Предусловие (precondition) операции</vt:lpstr>
      <vt:lpstr>Постусловие (postcondition) операции</vt:lpstr>
      <vt:lpstr> Примеры записи операций:</vt:lpstr>
      <vt:lpstr>Отношения на диаграмме классов</vt:lpstr>
      <vt:lpstr>Ассоциация </vt:lpstr>
      <vt:lpstr>Отношение ассоциации</vt:lpstr>
      <vt:lpstr>Строка свойство (property string)</vt:lpstr>
      <vt:lpstr>Строка свойство (property string)</vt:lpstr>
      <vt:lpstr>Ассоциация с навигацией и эквивалентное ему представление класса с атрибутом</vt:lpstr>
      <vt:lpstr>Варианты изображения навигации и кратности у концов ассоциации </vt:lpstr>
      <vt:lpstr>Исключающая ассоциация между тремя классами </vt:lpstr>
      <vt:lpstr>Пример тернарной ассоциации</vt:lpstr>
      <vt:lpstr>Пример 4-арной ассоциации</vt:lpstr>
      <vt:lpstr>Ассоциация класс (association class)</vt:lpstr>
      <vt:lpstr>Примеры ассоциации класса и рефлексивной ассоциации</vt:lpstr>
      <vt:lpstr>Обобщение (generalization)</vt:lpstr>
      <vt:lpstr>Отношение обобщения</vt:lpstr>
      <vt:lpstr>Примеры отношения обобщения </vt:lpstr>
      <vt:lpstr>Множественное наследование </vt:lpstr>
      <vt:lpstr>Множество обобщения (generalization set)</vt:lpstr>
      <vt:lpstr>Примеры ограничений на множество обобщения </vt:lpstr>
      <vt:lpstr>Агрегация (aggregation)</vt:lpstr>
      <vt:lpstr>Пример отношения агрегации</vt:lpstr>
      <vt:lpstr>Композиция (composition)</vt:lpstr>
      <vt:lpstr>Пример отношения композиции</vt:lpstr>
      <vt:lpstr>Варианты обозначения композиции</vt:lpstr>
      <vt:lpstr>Отношение зависимости</vt:lpstr>
      <vt:lpstr>Интерфейс (interface)</vt:lpstr>
      <vt:lpstr>МОДЕЛИРОВАНИЕ ИНТЕРФЕЙСОВ</vt:lpstr>
      <vt:lpstr>Квалификатор (qualifier)</vt:lpstr>
      <vt:lpstr>Шаблон (template)</vt:lpstr>
      <vt:lpstr>ДИАГРАММА КЛАССОВ</vt:lpstr>
      <vt:lpstr>МОДЕЛИРОВАНИЕ БАЗ ДАННЫХ</vt:lpstr>
      <vt:lpstr>UML Profile for Software Development Processes</vt:lpstr>
    </vt:vector>
  </TitlesOfParts>
  <Company>Individual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ДИАГРАММЫ КЛАССОВ</dc:title>
  <dc:creator>Александр</dc:creator>
  <cp:lastModifiedBy>Александр</cp:lastModifiedBy>
  <cp:revision>34</cp:revision>
  <dcterms:created xsi:type="dcterms:W3CDTF">2002-01-13T11:12:05Z</dcterms:created>
  <dcterms:modified xsi:type="dcterms:W3CDTF">2018-11-13T11:36:32Z</dcterms:modified>
</cp:coreProperties>
</file>