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3" r:id="rId4"/>
    <p:sldId id="264" r:id="rId5"/>
    <p:sldId id="265" r:id="rId6"/>
    <p:sldId id="266" r:id="rId7"/>
    <p:sldId id="256" r:id="rId8"/>
    <p:sldId id="257" r:id="rId9"/>
    <p:sldId id="259" r:id="rId10"/>
    <p:sldId id="26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A635DC-921D-43E1-A9BC-7449CE402EA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A57548-FD17-4EC8-9B9C-07CAC784FCB1}">
      <dgm:prSet phldrT="[Текст]"/>
      <dgm:spPr/>
      <dgm:t>
        <a:bodyPr/>
        <a:lstStyle/>
        <a:p>
          <a:r>
            <a:rPr lang="ru-RU" dirty="0" smtClean="0"/>
            <a:t>Формулирование цели анализа</a:t>
          </a:r>
          <a:endParaRPr lang="ru-RU" dirty="0"/>
        </a:p>
      </dgm:t>
    </dgm:pt>
    <dgm:pt modelId="{EA914D75-1096-478C-9306-3D6ECE503456}" type="parTrans" cxnId="{986894D3-9177-44AB-BA5C-BD8D31A8FE76}">
      <dgm:prSet/>
      <dgm:spPr/>
      <dgm:t>
        <a:bodyPr/>
        <a:lstStyle/>
        <a:p>
          <a:endParaRPr lang="ru-RU"/>
        </a:p>
      </dgm:t>
    </dgm:pt>
    <dgm:pt modelId="{B7EFEE72-7999-402B-9BDC-64CDD1D01D17}" type="sibTrans" cxnId="{986894D3-9177-44AB-BA5C-BD8D31A8FE76}">
      <dgm:prSet/>
      <dgm:spPr/>
      <dgm:t>
        <a:bodyPr/>
        <a:lstStyle/>
        <a:p>
          <a:endParaRPr lang="ru-RU"/>
        </a:p>
      </dgm:t>
    </dgm:pt>
    <dgm:pt modelId="{257C96E3-6F14-41BE-BAC5-A7DD0801A568}">
      <dgm:prSet phldrT="[Текст]"/>
      <dgm:spPr/>
      <dgm:t>
        <a:bodyPr/>
        <a:lstStyle/>
        <a:p>
          <a:r>
            <a:rPr lang="ru-RU" dirty="0" smtClean="0"/>
            <a:t>Определение данных</a:t>
          </a:r>
          <a:endParaRPr lang="ru-RU" dirty="0"/>
        </a:p>
      </dgm:t>
    </dgm:pt>
    <dgm:pt modelId="{DF6FD6CC-FB4F-42AE-B620-63F6B0ECCFF4}" type="parTrans" cxnId="{C65CC002-0567-4EBD-88AA-B0B39C718D67}">
      <dgm:prSet/>
      <dgm:spPr/>
      <dgm:t>
        <a:bodyPr/>
        <a:lstStyle/>
        <a:p>
          <a:endParaRPr lang="ru-RU"/>
        </a:p>
      </dgm:t>
    </dgm:pt>
    <dgm:pt modelId="{B19AFCB3-57EB-44B1-8E83-1243E4316DA6}" type="sibTrans" cxnId="{C65CC002-0567-4EBD-88AA-B0B39C718D67}">
      <dgm:prSet/>
      <dgm:spPr/>
      <dgm:t>
        <a:bodyPr/>
        <a:lstStyle/>
        <a:p>
          <a:endParaRPr lang="ru-RU"/>
        </a:p>
      </dgm:t>
    </dgm:pt>
    <dgm:pt modelId="{1C4E8A9E-1284-4D39-8737-FA3D02E5EB60}">
      <dgm:prSet phldrT="[Текст]"/>
      <dgm:spPr/>
      <dgm:t>
        <a:bodyPr/>
        <a:lstStyle/>
        <a:p>
          <a:r>
            <a:rPr lang="ru-RU" dirty="0" smtClean="0"/>
            <a:t>Получение данные</a:t>
          </a:r>
          <a:endParaRPr lang="ru-RU" dirty="0"/>
        </a:p>
      </dgm:t>
    </dgm:pt>
    <dgm:pt modelId="{CEC19256-59AF-4272-9622-C4726D539217}" type="parTrans" cxnId="{7DC3ABC1-0D69-4612-9C4D-9ED9AC251C0C}">
      <dgm:prSet/>
      <dgm:spPr/>
      <dgm:t>
        <a:bodyPr/>
        <a:lstStyle/>
        <a:p>
          <a:endParaRPr lang="ru-RU"/>
        </a:p>
      </dgm:t>
    </dgm:pt>
    <dgm:pt modelId="{DD08D984-FC4D-4319-869D-A8C0AC81809D}" type="sibTrans" cxnId="{7DC3ABC1-0D69-4612-9C4D-9ED9AC251C0C}">
      <dgm:prSet/>
      <dgm:spPr/>
      <dgm:t>
        <a:bodyPr/>
        <a:lstStyle/>
        <a:p>
          <a:endParaRPr lang="ru-RU"/>
        </a:p>
      </dgm:t>
    </dgm:pt>
    <dgm:pt modelId="{3E51F381-26EB-46D8-BF20-8D771437A75F}">
      <dgm:prSet phldrT="[Текст]"/>
      <dgm:spPr/>
      <dgm:t>
        <a:bodyPr/>
        <a:lstStyle/>
        <a:p>
          <a:r>
            <a:rPr lang="ru-RU" dirty="0" smtClean="0"/>
            <a:t>Загрузка данных в </a:t>
          </a:r>
          <a:r>
            <a:rPr lang="en-US" dirty="0" smtClean="0"/>
            <a:t>python</a:t>
          </a:r>
        </a:p>
      </dgm:t>
    </dgm:pt>
    <dgm:pt modelId="{FB59EE55-9C92-468E-8F39-96C03E72B459}" type="parTrans" cxnId="{AE5BA4D4-3BC9-470C-BFB5-DD20C7CEA21C}">
      <dgm:prSet/>
      <dgm:spPr/>
      <dgm:t>
        <a:bodyPr/>
        <a:lstStyle/>
        <a:p>
          <a:endParaRPr lang="ru-RU"/>
        </a:p>
      </dgm:t>
    </dgm:pt>
    <dgm:pt modelId="{1F1D07E0-19A4-4B80-8D81-19CB6E256350}" type="sibTrans" cxnId="{AE5BA4D4-3BC9-470C-BFB5-DD20C7CEA21C}">
      <dgm:prSet/>
      <dgm:spPr/>
      <dgm:t>
        <a:bodyPr/>
        <a:lstStyle/>
        <a:p>
          <a:endParaRPr lang="ru-RU"/>
        </a:p>
      </dgm:t>
    </dgm:pt>
    <dgm:pt modelId="{55004A41-3ED1-4393-B6C9-F13B5F4D67E9}">
      <dgm:prSet phldrT="[Текст]"/>
      <dgm:spPr/>
      <dgm:t>
        <a:bodyPr/>
        <a:lstStyle/>
        <a:p>
          <a:r>
            <a:rPr lang="ru-RU" dirty="0" smtClean="0"/>
            <a:t>Проверка данных</a:t>
          </a:r>
          <a:endParaRPr lang="ru-RU" dirty="0"/>
        </a:p>
      </dgm:t>
    </dgm:pt>
    <dgm:pt modelId="{4FD7E89F-4AFD-490E-9788-A5CC424F7FB2}" type="parTrans" cxnId="{309CFF0B-4ABB-4710-B10D-1C70832C272C}">
      <dgm:prSet/>
      <dgm:spPr/>
      <dgm:t>
        <a:bodyPr/>
        <a:lstStyle/>
        <a:p>
          <a:endParaRPr lang="ru-RU"/>
        </a:p>
      </dgm:t>
    </dgm:pt>
    <dgm:pt modelId="{91FB0D45-6385-4F5B-9311-152BFD04C2BE}" type="sibTrans" cxnId="{309CFF0B-4ABB-4710-B10D-1C70832C272C}">
      <dgm:prSet/>
      <dgm:spPr/>
      <dgm:t>
        <a:bodyPr/>
        <a:lstStyle/>
        <a:p>
          <a:endParaRPr lang="ru-RU"/>
        </a:p>
      </dgm:t>
    </dgm:pt>
    <dgm:pt modelId="{AC0016CD-0402-4B82-A973-C856DDBA46C7}">
      <dgm:prSet phldrT="[Текст]"/>
      <dgm:spPr/>
      <dgm:t>
        <a:bodyPr/>
        <a:lstStyle/>
        <a:p>
          <a:r>
            <a:rPr lang="ru-RU" dirty="0" smtClean="0"/>
            <a:t>Устранение ошибок, работа с пропущенными данными, обработка дубликатов, преобразование данных</a:t>
          </a:r>
          <a:endParaRPr lang="ru-RU" dirty="0"/>
        </a:p>
      </dgm:t>
    </dgm:pt>
    <dgm:pt modelId="{7F4C2CE9-3E75-4502-9D03-3BED8F1FC22C}" type="parTrans" cxnId="{C2A687EB-82A5-46DF-860D-F1C593BCC611}">
      <dgm:prSet/>
      <dgm:spPr/>
      <dgm:t>
        <a:bodyPr/>
        <a:lstStyle/>
        <a:p>
          <a:endParaRPr lang="ru-RU"/>
        </a:p>
      </dgm:t>
    </dgm:pt>
    <dgm:pt modelId="{42949079-982E-4DEA-ADFF-15216934D718}" type="sibTrans" cxnId="{C2A687EB-82A5-46DF-860D-F1C593BCC611}">
      <dgm:prSet/>
      <dgm:spPr/>
      <dgm:t>
        <a:bodyPr/>
        <a:lstStyle/>
        <a:p>
          <a:endParaRPr lang="ru-RU"/>
        </a:p>
      </dgm:t>
    </dgm:pt>
    <dgm:pt modelId="{A1C83D16-56E5-48DE-BAAB-4E1B81F76B54}">
      <dgm:prSet phldrT="[Текст]"/>
      <dgm:spPr/>
      <dgm:t>
        <a:bodyPr/>
        <a:lstStyle/>
        <a:p>
          <a:r>
            <a:rPr lang="ru-RU" dirty="0" smtClean="0"/>
            <a:t>Очистка данных</a:t>
          </a:r>
          <a:endParaRPr lang="ru-RU" dirty="0"/>
        </a:p>
      </dgm:t>
    </dgm:pt>
    <dgm:pt modelId="{0BAC0A47-6BF7-495B-933D-E0D471344864}" type="parTrans" cxnId="{FFA8E3D5-160E-4EAC-BA34-53D6E378C1C4}">
      <dgm:prSet/>
      <dgm:spPr/>
      <dgm:t>
        <a:bodyPr/>
        <a:lstStyle/>
        <a:p>
          <a:endParaRPr lang="ru-RU"/>
        </a:p>
      </dgm:t>
    </dgm:pt>
    <dgm:pt modelId="{E179C1E3-5613-46DD-A66C-F354B1FA5404}" type="sibTrans" cxnId="{FFA8E3D5-160E-4EAC-BA34-53D6E378C1C4}">
      <dgm:prSet/>
      <dgm:spPr/>
      <dgm:t>
        <a:bodyPr/>
        <a:lstStyle/>
        <a:p>
          <a:endParaRPr lang="ru-RU"/>
        </a:p>
      </dgm:t>
    </dgm:pt>
    <dgm:pt modelId="{813B0B99-0F11-4BBA-B361-5FA069271CA5}">
      <dgm:prSet phldrT="[Текст]"/>
      <dgm:spPr/>
      <dgm:t>
        <a:bodyPr/>
        <a:lstStyle/>
        <a:p>
          <a:r>
            <a:rPr lang="ru-RU" dirty="0" smtClean="0"/>
            <a:t>Выбор данных для анализа</a:t>
          </a:r>
        </a:p>
      </dgm:t>
    </dgm:pt>
    <dgm:pt modelId="{F3271FF8-0B0A-496D-AC5A-9E75C7F68D22}" type="parTrans" cxnId="{6BD86261-9538-431D-9607-C854116A5502}">
      <dgm:prSet/>
      <dgm:spPr/>
      <dgm:t>
        <a:bodyPr/>
        <a:lstStyle/>
        <a:p>
          <a:endParaRPr lang="ru-RU"/>
        </a:p>
      </dgm:t>
    </dgm:pt>
    <dgm:pt modelId="{C714023D-A75D-45E0-BB23-273AC26E40C3}" type="sibTrans" cxnId="{6BD86261-9538-431D-9607-C854116A5502}">
      <dgm:prSet/>
      <dgm:spPr/>
      <dgm:t>
        <a:bodyPr/>
        <a:lstStyle/>
        <a:p>
          <a:endParaRPr lang="ru-RU"/>
        </a:p>
      </dgm:t>
    </dgm:pt>
    <dgm:pt modelId="{728C3F12-5677-4316-9D63-32E758C747D5}">
      <dgm:prSet phldrT="[Текст]"/>
      <dgm:spPr/>
      <dgm:t>
        <a:bodyPr/>
        <a:lstStyle/>
        <a:p>
          <a:r>
            <a:rPr lang="ru-RU" dirty="0" smtClean="0"/>
            <a:t>Формулирование выводов и ограничений</a:t>
          </a:r>
        </a:p>
      </dgm:t>
    </dgm:pt>
    <dgm:pt modelId="{2CC76FE6-6752-42FC-BAA2-0ACD67E5FBE3}" type="parTrans" cxnId="{FCD7610F-84D1-4626-BB1B-A87D5954C6FB}">
      <dgm:prSet/>
      <dgm:spPr/>
      <dgm:t>
        <a:bodyPr/>
        <a:lstStyle/>
        <a:p>
          <a:endParaRPr lang="ru-RU"/>
        </a:p>
      </dgm:t>
    </dgm:pt>
    <dgm:pt modelId="{1D373648-7950-40B5-8DE9-2BD3321F88B2}" type="sibTrans" cxnId="{FCD7610F-84D1-4626-BB1B-A87D5954C6FB}">
      <dgm:prSet/>
      <dgm:spPr/>
      <dgm:t>
        <a:bodyPr/>
        <a:lstStyle/>
        <a:p>
          <a:endParaRPr lang="ru-RU"/>
        </a:p>
      </dgm:t>
    </dgm:pt>
    <dgm:pt modelId="{CB44D351-5338-437A-B03C-E9B85DD1BF46}">
      <dgm:prSet phldrT="[Текст]"/>
      <dgm:spPr/>
      <dgm:t>
        <a:bodyPr/>
        <a:lstStyle/>
        <a:p>
          <a:r>
            <a:rPr lang="ru-RU" dirty="0" smtClean="0"/>
            <a:t>Визуализация данных и описательной статистики</a:t>
          </a:r>
          <a:endParaRPr lang="ru-RU" dirty="0"/>
        </a:p>
      </dgm:t>
    </dgm:pt>
    <dgm:pt modelId="{699E7D4F-B862-41F3-9DDA-16E291CC961D}" type="parTrans" cxnId="{5FF8CCDA-DB42-4F1A-A209-3391730D0314}">
      <dgm:prSet/>
      <dgm:spPr/>
      <dgm:t>
        <a:bodyPr/>
        <a:lstStyle/>
        <a:p>
          <a:endParaRPr lang="ru-RU"/>
        </a:p>
      </dgm:t>
    </dgm:pt>
    <dgm:pt modelId="{D5485D6D-9417-494A-9CB8-789C1A724253}" type="sibTrans" cxnId="{5FF8CCDA-DB42-4F1A-A209-3391730D0314}">
      <dgm:prSet/>
      <dgm:spPr/>
      <dgm:t>
        <a:bodyPr/>
        <a:lstStyle/>
        <a:p>
          <a:endParaRPr lang="ru-RU"/>
        </a:p>
      </dgm:t>
    </dgm:pt>
    <dgm:pt modelId="{9A8E0EBE-11F1-428E-877C-D1D0C018465B}">
      <dgm:prSet phldrT="[Текст]"/>
      <dgm:spPr/>
      <dgm:t>
        <a:bodyPr/>
        <a:lstStyle/>
        <a:p>
          <a:r>
            <a:rPr lang="ru-RU" dirty="0" smtClean="0"/>
            <a:t>Анализ с помощью описательной статистика</a:t>
          </a:r>
          <a:r>
            <a:rPr lang="en-US" dirty="0" smtClean="0"/>
            <a:t> (</a:t>
          </a:r>
          <a:r>
            <a:rPr lang="ru-RU" dirty="0" smtClean="0"/>
            <a:t>статистические операции)</a:t>
          </a:r>
        </a:p>
      </dgm:t>
    </dgm:pt>
    <dgm:pt modelId="{979E60E4-B667-498C-BFFB-3D1DCFD49535}" type="parTrans" cxnId="{5902E6DA-FCA7-418C-A173-67C6B7783B01}">
      <dgm:prSet/>
      <dgm:spPr/>
      <dgm:t>
        <a:bodyPr/>
        <a:lstStyle/>
        <a:p>
          <a:endParaRPr lang="ru-RU"/>
        </a:p>
      </dgm:t>
    </dgm:pt>
    <dgm:pt modelId="{72398D5D-C56E-4713-855F-17F1B3C6C31C}" type="sibTrans" cxnId="{5902E6DA-FCA7-418C-A173-67C6B7783B01}">
      <dgm:prSet/>
      <dgm:spPr/>
      <dgm:t>
        <a:bodyPr/>
        <a:lstStyle/>
        <a:p>
          <a:endParaRPr lang="ru-RU"/>
        </a:p>
      </dgm:t>
    </dgm:pt>
    <dgm:pt modelId="{59416238-AC73-49C7-9448-F15D77AA4BE5}">
      <dgm:prSet phldrT="[Текст]"/>
      <dgm:spPr/>
      <dgm:t>
        <a:bodyPr/>
        <a:lstStyle/>
        <a:p>
          <a:r>
            <a:rPr lang="ru-RU" dirty="0" smtClean="0"/>
            <a:t>Формулирование гипотезы</a:t>
          </a:r>
          <a:endParaRPr lang="ru-RU" dirty="0"/>
        </a:p>
      </dgm:t>
    </dgm:pt>
    <dgm:pt modelId="{100DF07E-6C29-4C30-8800-60954386FA84}" type="parTrans" cxnId="{88782F0D-BFCE-420A-A76A-A694719051CB}">
      <dgm:prSet/>
      <dgm:spPr/>
      <dgm:t>
        <a:bodyPr/>
        <a:lstStyle/>
        <a:p>
          <a:endParaRPr lang="ru-RU"/>
        </a:p>
      </dgm:t>
    </dgm:pt>
    <dgm:pt modelId="{1065F969-9685-4A99-BD96-BFD4464910D7}" type="sibTrans" cxnId="{88782F0D-BFCE-420A-A76A-A694719051CB}">
      <dgm:prSet/>
      <dgm:spPr/>
      <dgm:t>
        <a:bodyPr/>
        <a:lstStyle/>
        <a:p>
          <a:endParaRPr lang="ru-RU"/>
        </a:p>
      </dgm:t>
    </dgm:pt>
    <dgm:pt modelId="{3FFFF0AD-926E-42B3-BBA9-9828310CDF29}">
      <dgm:prSet phldrT="[Текст]"/>
      <dgm:spPr/>
      <dgm:t>
        <a:bodyPr/>
        <a:lstStyle/>
        <a:p>
          <a:r>
            <a:rPr lang="ru-RU" dirty="0" smtClean="0"/>
            <a:t>Исследование данных</a:t>
          </a:r>
        </a:p>
      </dgm:t>
    </dgm:pt>
    <dgm:pt modelId="{64B8A9C3-15F5-44F1-BF2E-59A88C5C4213}" type="parTrans" cxnId="{F20E4AC1-1910-416C-9B5F-2E3F3AF2E84D}">
      <dgm:prSet/>
      <dgm:spPr/>
    </dgm:pt>
    <dgm:pt modelId="{A9B4199C-D410-492B-94D4-EF46D59C1DD0}" type="sibTrans" cxnId="{F20E4AC1-1910-416C-9B5F-2E3F3AF2E84D}">
      <dgm:prSet/>
      <dgm:spPr/>
    </dgm:pt>
    <dgm:pt modelId="{3E46BB1A-7A0A-45ED-A172-E29A7742642B}">
      <dgm:prSet phldrT="[Текст]"/>
      <dgm:spPr/>
      <dgm:t>
        <a:bodyPr/>
        <a:lstStyle/>
        <a:p>
          <a:r>
            <a:rPr lang="ru-RU" dirty="0" smtClean="0"/>
            <a:t>Агрегирование данных</a:t>
          </a:r>
        </a:p>
      </dgm:t>
    </dgm:pt>
    <dgm:pt modelId="{B7C56D71-F72F-4618-83C8-655F43EB0223}" type="parTrans" cxnId="{FC220765-631F-4B45-BD0D-9D1B7AF14F33}">
      <dgm:prSet/>
      <dgm:spPr/>
    </dgm:pt>
    <dgm:pt modelId="{124F3698-6362-4866-8E22-3082DDFC7EE9}" type="sibTrans" cxnId="{FC220765-631F-4B45-BD0D-9D1B7AF14F33}">
      <dgm:prSet/>
      <dgm:spPr/>
    </dgm:pt>
    <dgm:pt modelId="{1D2AD967-1D56-4906-BAC5-9E2522F91D0B}" type="pres">
      <dgm:prSet presAssocID="{AFA635DC-921D-43E1-A9BC-7449CE402EA7}" presName="diagram" presStyleCnt="0">
        <dgm:presLayoutVars>
          <dgm:dir/>
          <dgm:resizeHandles val="exact"/>
        </dgm:presLayoutVars>
      </dgm:prSet>
      <dgm:spPr/>
    </dgm:pt>
    <dgm:pt modelId="{6B9FEF47-5B35-47B2-8A1A-5AE30E5DB526}" type="pres">
      <dgm:prSet presAssocID="{22A57548-FD17-4EC8-9B9C-07CAC784FCB1}" presName="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8F353-59CB-4CB0-861E-C59FC0F209B1}" type="pres">
      <dgm:prSet presAssocID="{B7EFEE72-7999-402B-9BDC-64CDD1D01D17}" presName="sibTrans" presStyleCnt="0"/>
      <dgm:spPr/>
    </dgm:pt>
    <dgm:pt modelId="{45315A5F-920A-4F9D-B43F-07587A984198}" type="pres">
      <dgm:prSet presAssocID="{257C96E3-6F14-41BE-BAC5-A7DD0801A568}" presName="node" presStyleLbl="node1" presStyleIdx="1" presStyleCnt="14">
        <dgm:presLayoutVars>
          <dgm:bulletEnabled val="1"/>
        </dgm:presLayoutVars>
      </dgm:prSet>
      <dgm:spPr/>
    </dgm:pt>
    <dgm:pt modelId="{5813BF3B-241B-4B44-8A53-D6B30C45B9E0}" type="pres">
      <dgm:prSet presAssocID="{B19AFCB3-57EB-44B1-8E83-1243E4316DA6}" presName="sibTrans" presStyleCnt="0"/>
      <dgm:spPr/>
    </dgm:pt>
    <dgm:pt modelId="{E5189354-99F1-431C-8214-B02EE64B838C}" type="pres">
      <dgm:prSet presAssocID="{59416238-AC73-49C7-9448-F15D77AA4BE5}" presName="node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8A48A0-F7AF-4469-81C2-6F7FF68F2053}" type="pres">
      <dgm:prSet presAssocID="{1065F969-9685-4A99-BD96-BFD4464910D7}" presName="sibTrans" presStyleCnt="0"/>
      <dgm:spPr/>
    </dgm:pt>
    <dgm:pt modelId="{9DAFD966-9A62-4E98-8184-C27856B07903}" type="pres">
      <dgm:prSet presAssocID="{1C4E8A9E-1284-4D39-8737-FA3D02E5EB60}" presName="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CDB487-8748-4BD1-89A6-1FE0C013A880}" type="pres">
      <dgm:prSet presAssocID="{DD08D984-FC4D-4319-869D-A8C0AC81809D}" presName="sibTrans" presStyleCnt="0"/>
      <dgm:spPr/>
    </dgm:pt>
    <dgm:pt modelId="{1F30C3F6-F8FF-4A2A-9849-8B00600E528B}" type="pres">
      <dgm:prSet presAssocID="{3E51F381-26EB-46D8-BF20-8D771437A75F}" presName="node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7EF671-0ECB-4F91-A8F2-346F1C888DDB}" type="pres">
      <dgm:prSet presAssocID="{1F1D07E0-19A4-4B80-8D81-19CB6E256350}" presName="sibTrans" presStyleCnt="0"/>
      <dgm:spPr/>
    </dgm:pt>
    <dgm:pt modelId="{6EE90ED2-0B5C-42B0-A9EE-FED2CE6089ED}" type="pres">
      <dgm:prSet presAssocID="{55004A41-3ED1-4393-B6C9-F13B5F4D67E9}" presName="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16AC46-82AD-4C7A-A635-240F9338C3AE}" type="pres">
      <dgm:prSet presAssocID="{91FB0D45-6385-4F5B-9311-152BFD04C2BE}" presName="sibTrans" presStyleCnt="0"/>
      <dgm:spPr/>
    </dgm:pt>
    <dgm:pt modelId="{59AC054B-D25B-41D7-A06A-F8D846728AF0}" type="pres">
      <dgm:prSet presAssocID="{A1C83D16-56E5-48DE-BAAB-4E1B81F76B54}" presName="node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981A15-89E6-4BC5-AF32-3A4F4360CD15}" type="pres">
      <dgm:prSet presAssocID="{E179C1E3-5613-46DD-A66C-F354B1FA5404}" presName="sibTrans" presStyleCnt="0"/>
      <dgm:spPr/>
    </dgm:pt>
    <dgm:pt modelId="{FFAC52D1-4EF7-4336-82A6-32B2E6A7C64F}" type="pres">
      <dgm:prSet presAssocID="{AC0016CD-0402-4B82-A973-C856DDBA46C7}" presName="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42BAC2-2FF8-43FB-978B-6182337FA7CB}" type="pres">
      <dgm:prSet presAssocID="{42949079-982E-4DEA-ADFF-15216934D718}" presName="sibTrans" presStyleCnt="0"/>
      <dgm:spPr/>
    </dgm:pt>
    <dgm:pt modelId="{E39DC57B-C316-4899-84B6-DC0B8F3547C8}" type="pres">
      <dgm:prSet presAssocID="{813B0B99-0F11-4BBA-B361-5FA069271CA5}" presName="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3F6E92-CB1F-46FA-A209-65AE34C01B78}" type="pres">
      <dgm:prSet presAssocID="{C714023D-A75D-45E0-BB23-273AC26E40C3}" presName="sibTrans" presStyleCnt="0"/>
      <dgm:spPr/>
    </dgm:pt>
    <dgm:pt modelId="{05854799-04E8-4AA8-AC39-F97F43918F72}" type="pres">
      <dgm:prSet presAssocID="{3E46BB1A-7A0A-45ED-A172-E29A7742642B}" presName="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5726ED-48A2-4E2F-81A3-EC3BCD6D05A2}" type="pres">
      <dgm:prSet presAssocID="{124F3698-6362-4866-8E22-3082DDFC7EE9}" presName="sibTrans" presStyleCnt="0"/>
      <dgm:spPr/>
    </dgm:pt>
    <dgm:pt modelId="{03B549B6-82AE-4F50-95BA-98A0679F7432}" type="pres">
      <dgm:prSet presAssocID="{3FFFF0AD-926E-42B3-BBA9-9828310CDF29}" presName="node" presStyleLbl="node1" presStyleIdx="10" presStyleCnt="14">
        <dgm:presLayoutVars>
          <dgm:bulletEnabled val="1"/>
        </dgm:presLayoutVars>
      </dgm:prSet>
      <dgm:spPr/>
    </dgm:pt>
    <dgm:pt modelId="{3414B35D-66C8-46BF-AD3F-BFD7B3D5BF46}" type="pres">
      <dgm:prSet presAssocID="{A9B4199C-D410-492B-94D4-EF46D59C1DD0}" presName="sibTrans" presStyleCnt="0"/>
      <dgm:spPr/>
    </dgm:pt>
    <dgm:pt modelId="{1FCD51A7-CE19-4B70-A797-06482FA10715}" type="pres">
      <dgm:prSet presAssocID="{9A8E0EBE-11F1-428E-877C-D1D0C018465B}" presName="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ED4FD1-5966-4CE8-913D-04F8922D8157}" type="pres">
      <dgm:prSet presAssocID="{72398D5D-C56E-4713-855F-17F1B3C6C31C}" presName="sibTrans" presStyleCnt="0"/>
      <dgm:spPr/>
    </dgm:pt>
    <dgm:pt modelId="{18AFE83B-E93B-4AD4-8D45-1FDA76F002CB}" type="pres">
      <dgm:prSet presAssocID="{CB44D351-5338-437A-B03C-E9B85DD1BF46}" presName="node" presStyleLbl="node1" presStyleIdx="12" presStyleCnt="14">
        <dgm:presLayoutVars>
          <dgm:bulletEnabled val="1"/>
        </dgm:presLayoutVars>
      </dgm:prSet>
      <dgm:spPr/>
    </dgm:pt>
    <dgm:pt modelId="{2D9749C7-150E-49E8-9940-04EA38802C79}" type="pres">
      <dgm:prSet presAssocID="{D5485D6D-9417-494A-9CB8-789C1A724253}" presName="sibTrans" presStyleCnt="0"/>
      <dgm:spPr/>
    </dgm:pt>
    <dgm:pt modelId="{F7679F70-C2FD-44EA-8506-1F2EE0A0EB93}" type="pres">
      <dgm:prSet presAssocID="{728C3F12-5677-4316-9D63-32E758C747D5}" presName="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612039-4C9E-441C-BD32-5F1AB7BA44BB}" type="presOf" srcId="{3E51F381-26EB-46D8-BF20-8D771437A75F}" destId="{1F30C3F6-F8FF-4A2A-9849-8B00600E528B}" srcOrd="0" destOrd="0" presId="urn:microsoft.com/office/officeart/2005/8/layout/default"/>
    <dgm:cxn modelId="{8E92A3CD-9358-4048-AFB0-A8D7EAFFC4AD}" type="presOf" srcId="{728C3F12-5677-4316-9D63-32E758C747D5}" destId="{F7679F70-C2FD-44EA-8506-1F2EE0A0EB93}" srcOrd="0" destOrd="0" presId="urn:microsoft.com/office/officeart/2005/8/layout/default"/>
    <dgm:cxn modelId="{136FA9C9-2C6F-47CD-9DF0-BBDE58DD753F}" type="presOf" srcId="{257C96E3-6F14-41BE-BAC5-A7DD0801A568}" destId="{45315A5F-920A-4F9D-B43F-07587A984198}" srcOrd="0" destOrd="0" presId="urn:microsoft.com/office/officeart/2005/8/layout/default"/>
    <dgm:cxn modelId="{22012B91-5F63-4DA9-A688-01D43518D433}" type="presOf" srcId="{A1C83D16-56E5-48DE-BAAB-4E1B81F76B54}" destId="{59AC054B-D25B-41D7-A06A-F8D846728AF0}" srcOrd="0" destOrd="0" presId="urn:microsoft.com/office/officeart/2005/8/layout/default"/>
    <dgm:cxn modelId="{FFA8E3D5-160E-4EAC-BA34-53D6E378C1C4}" srcId="{AFA635DC-921D-43E1-A9BC-7449CE402EA7}" destId="{A1C83D16-56E5-48DE-BAAB-4E1B81F76B54}" srcOrd="6" destOrd="0" parTransId="{0BAC0A47-6BF7-495B-933D-E0D471344864}" sibTransId="{E179C1E3-5613-46DD-A66C-F354B1FA5404}"/>
    <dgm:cxn modelId="{1132AD4C-F8D3-419A-B419-20809B20AD40}" type="presOf" srcId="{AC0016CD-0402-4B82-A973-C856DDBA46C7}" destId="{FFAC52D1-4EF7-4336-82A6-32B2E6A7C64F}" srcOrd="0" destOrd="0" presId="urn:microsoft.com/office/officeart/2005/8/layout/default"/>
    <dgm:cxn modelId="{C65CC002-0567-4EBD-88AA-B0B39C718D67}" srcId="{AFA635DC-921D-43E1-A9BC-7449CE402EA7}" destId="{257C96E3-6F14-41BE-BAC5-A7DD0801A568}" srcOrd="1" destOrd="0" parTransId="{DF6FD6CC-FB4F-42AE-B620-63F6B0ECCFF4}" sibTransId="{B19AFCB3-57EB-44B1-8E83-1243E4316DA6}"/>
    <dgm:cxn modelId="{986894D3-9177-44AB-BA5C-BD8D31A8FE76}" srcId="{AFA635DC-921D-43E1-A9BC-7449CE402EA7}" destId="{22A57548-FD17-4EC8-9B9C-07CAC784FCB1}" srcOrd="0" destOrd="0" parTransId="{EA914D75-1096-478C-9306-3D6ECE503456}" sibTransId="{B7EFEE72-7999-402B-9BDC-64CDD1D01D17}"/>
    <dgm:cxn modelId="{C2A687EB-82A5-46DF-860D-F1C593BCC611}" srcId="{AFA635DC-921D-43E1-A9BC-7449CE402EA7}" destId="{AC0016CD-0402-4B82-A973-C856DDBA46C7}" srcOrd="7" destOrd="0" parTransId="{7F4C2CE9-3E75-4502-9D03-3BED8F1FC22C}" sibTransId="{42949079-982E-4DEA-ADFF-15216934D718}"/>
    <dgm:cxn modelId="{1FBE03B7-7719-4FE8-993D-2FD7FC554F30}" type="presOf" srcId="{1C4E8A9E-1284-4D39-8737-FA3D02E5EB60}" destId="{9DAFD966-9A62-4E98-8184-C27856B07903}" srcOrd="0" destOrd="0" presId="urn:microsoft.com/office/officeart/2005/8/layout/default"/>
    <dgm:cxn modelId="{6BD86261-9538-431D-9607-C854116A5502}" srcId="{AFA635DC-921D-43E1-A9BC-7449CE402EA7}" destId="{813B0B99-0F11-4BBA-B361-5FA069271CA5}" srcOrd="8" destOrd="0" parTransId="{F3271FF8-0B0A-496D-AC5A-9E75C7F68D22}" sibTransId="{C714023D-A75D-45E0-BB23-273AC26E40C3}"/>
    <dgm:cxn modelId="{A6C14402-DF53-4384-85DB-EFCD6E0CABA6}" type="presOf" srcId="{3E46BB1A-7A0A-45ED-A172-E29A7742642B}" destId="{05854799-04E8-4AA8-AC39-F97F43918F72}" srcOrd="0" destOrd="0" presId="urn:microsoft.com/office/officeart/2005/8/layout/default"/>
    <dgm:cxn modelId="{0310ACA9-DD91-41BF-9685-CC3621A83FD0}" type="presOf" srcId="{AFA635DC-921D-43E1-A9BC-7449CE402EA7}" destId="{1D2AD967-1D56-4906-BAC5-9E2522F91D0B}" srcOrd="0" destOrd="0" presId="urn:microsoft.com/office/officeart/2005/8/layout/default"/>
    <dgm:cxn modelId="{88782F0D-BFCE-420A-A76A-A694719051CB}" srcId="{AFA635DC-921D-43E1-A9BC-7449CE402EA7}" destId="{59416238-AC73-49C7-9448-F15D77AA4BE5}" srcOrd="2" destOrd="0" parTransId="{100DF07E-6C29-4C30-8800-60954386FA84}" sibTransId="{1065F969-9685-4A99-BD96-BFD4464910D7}"/>
    <dgm:cxn modelId="{1C2C12F7-73EB-4B8D-995B-FFD1754BAE2A}" type="presOf" srcId="{22A57548-FD17-4EC8-9B9C-07CAC784FCB1}" destId="{6B9FEF47-5B35-47B2-8A1A-5AE30E5DB526}" srcOrd="0" destOrd="0" presId="urn:microsoft.com/office/officeart/2005/8/layout/default"/>
    <dgm:cxn modelId="{AE5BA4D4-3BC9-470C-BFB5-DD20C7CEA21C}" srcId="{AFA635DC-921D-43E1-A9BC-7449CE402EA7}" destId="{3E51F381-26EB-46D8-BF20-8D771437A75F}" srcOrd="4" destOrd="0" parTransId="{FB59EE55-9C92-468E-8F39-96C03E72B459}" sibTransId="{1F1D07E0-19A4-4B80-8D81-19CB6E256350}"/>
    <dgm:cxn modelId="{5FF8CCDA-DB42-4F1A-A209-3391730D0314}" srcId="{AFA635DC-921D-43E1-A9BC-7449CE402EA7}" destId="{CB44D351-5338-437A-B03C-E9B85DD1BF46}" srcOrd="12" destOrd="0" parTransId="{699E7D4F-B862-41F3-9DDA-16E291CC961D}" sibTransId="{D5485D6D-9417-494A-9CB8-789C1A724253}"/>
    <dgm:cxn modelId="{5902E6DA-FCA7-418C-A173-67C6B7783B01}" srcId="{AFA635DC-921D-43E1-A9BC-7449CE402EA7}" destId="{9A8E0EBE-11F1-428E-877C-D1D0C018465B}" srcOrd="11" destOrd="0" parTransId="{979E60E4-B667-498C-BFFB-3D1DCFD49535}" sibTransId="{72398D5D-C56E-4713-855F-17F1B3C6C31C}"/>
    <dgm:cxn modelId="{C45AE1D5-FB9E-4CD4-B834-208805F878FD}" type="presOf" srcId="{59416238-AC73-49C7-9448-F15D77AA4BE5}" destId="{E5189354-99F1-431C-8214-B02EE64B838C}" srcOrd="0" destOrd="0" presId="urn:microsoft.com/office/officeart/2005/8/layout/default"/>
    <dgm:cxn modelId="{7DC3ABC1-0D69-4612-9C4D-9ED9AC251C0C}" srcId="{AFA635DC-921D-43E1-A9BC-7449CE402EA7}" destId="{1C4E8A9E-1284-4D39-8737-FA3D02E5EB60}" srcOrd="3" destOrd="0" parTransId="{CEC19256-59AF-4272-9622-C4726D539217}" sibTransId="{DD08D984-FC4D-4319-869D-A8C0AC81809D}"/>
    <dgm:cxn modelId="{CF8CBF43-F158-4BE6-863F-6CEEEDFDD39E}" type="presOf" srcId="{55004A41-3ED1-4393-B6C9-F13B5F4D67E9}" destId="{6EE90ED2-0B5C-42B0-A9EE-FED2CE6089ED}" srcOrd="0" destOrd="0" presId="urn:microsoft.com/office/officeart/2005/8/layout/default"/>
    <dgm:cxn modelId="{FCD7610F-84D1-4626-BB1B-A87D5954C6FB}" srcId="{AFA635DC-921D-43E1-A9BC-7449CE402EA7}" destId="{728C3F12-5677-4316-9D63-32E758C747D5}" srcOrd="13" destOrd="0" parTransId="{2CC76FE6-6752-42FC-BAA2-0ACD67E5FBE3}" sibTransId="{1D373648-7950-40B5-8DE9-2BD3321F88B2}"/>
    <dgm:cxn modelId="{FC220765-631F-4B45-BD0D-9D1B7AF14F33}" srcId="{AFA635DC-921D-43E1-A9BC-7449CE402EA7}" destId="{3E46BB1A-7A0A-45ED-A172-E29A7742642B}" srcOrd="9" destOrd="0" parTransId="{B7C56D71-F72F-4618-83C8-655F43EB0223}" sibTransId="{124F3698-6362-4866-8E22-3082DDFC7EE9}"/>
    <dgm:cxn modelId="{309CFF0B-4ABB-4710-B10D-1C70832C272C}" srcId="{AFA635DC-921D-43E1-A9BC-7449CE402EA7}" destId="{55004A41-3ED1-4393-B6C9-F13B5F4D67E9}" srcOrd="5" destOrd="0" parTransId="{4FD7E89F-4AFD-490E-9788-A5CC424F7FB2}" sibTransId="{91FB0D45-6385-4F5B-9311-152BFD04C2BE}"/>
    <dgm:cxn modelId="{2F9BEB61-A988-4D49-A3DF-852180C0E95A}" type="presOf" srcId="{813B0B99-0F11-4BBA-B361-5FA069271CA5}" destId="{E39DC57B-C316-4899-84B6-DC0B8F3547C8}" srcOrd="0" destOrd="0" presId="urn:microsoft.com/office/officeart/2005/8/layout/default"/>
    <dgm:cxn modelId="{40B70BE6-B6D7-4EAD-BD32-CC7087C19BA9}" type="presOf" srcId="{9A8E0EBE-11F1-428E-877C-D1D0C018465B}" destId="{1FCD51A7-CE19-4B70-A797-06482FA10715}" srcOrd="0" destOrd="0" presId="urn:microsoft.com/office/officeart/2005/8/layout/default"/>
    <dgm:cxn modelId="{6ED5233F-46A9-4DAA-B84B-957400E533BA}" type="presOf" srcId="{CB44D351-5338-437A-B03C-E9B85DD1BF46}" destId="{18AFE83B-E93B-4AD4-8D45-1FDA76F002CB}" srcOrd="0" destOrd="0" presId="urn:microsoft.com/office/officeart/2005/8/layout/default"/>
    <dgm:cxn modelId="{F20E4AC1-1910-416C-9B5F-2E3F3AF2E84D}" srcId="{AFA635DC-921D-43E1-A9BC-7449CE402EA7}" destId="{3FFFF0AD-926E-42B3-BBA9-9828310CDF29}" srcOrd="10" destOrd="0" parTransId="{64B8A9C3-15F5-44F1-BF2E-59A88C5C4213}" sibTransId="{A9B4199C-D410-492B-94D4-EF46D59C1DD0}"/>
    <dgm:cxn modelId="{6F754F39-9523-49DF-8093-1A72ED43D2F6}" type="presOf" srcId="{3FFFF0AD-926E-42B3-BBA9-9828310CDF29}" destId="{03B549B6-82AE-4F50-95BA-98A0679F7432}" srcOrd="0" destOrd="0" presId="urn:microsoft.com/office/officeart/2005/8/layout/default"/>
    <dgm:cxn modelId="{17968E6E-BAD9-489F-AE08-69AA069077CE}" type="presParOf" srcId="{1D2AD967-1D56-4906-BAC5-9E2522F91D0B}" destId="{6B9FEF47-5B35-47B2-8A1A-5AE30E5DB526}" srcOrd="0" destOrd="0" presId="urn:microsoft.com/office/officeart/2005/8/layout/default"/>
    <dgm:cxn modelId="{57C60053-0D15-415A-91FD-75F2568034B2}" type="presParOf" srcId="{1D2AD967-1D56-4906-BAC5-9E2522F91D0B}" destId="{A958F353-59CB-4CB0-861E-C59FC0F209B1}" srcOrd="1" destOrd="0" presId="urn:microsoft.com/office/officeart/2005/8/layout/default"/>
    <dgm:cxn modelId="{FEC4F63A-FD48-49A3-8BF6-33A51E8C3BA2}" type="presParOf" srcId="{1D2AD967-1D56-4906-BAC5-9E2522F91D0B}" destId="{45315A5F-920A-4F9D-B43F-07587A984198}" srcOrd="2" destOrd="0" presId="urn:microsoft.com/office/officeart/2005/8/layout/default"/>
    <dgm:cxn modelId="{2A6B171B-CC51-45EB-BC65-C1EA6020B433}" type="presParOf" srcId="{1D2AD967-1D56-4906-BAC5-9E2522F91D0B}" destId="{5813BF3B-241B-4B44-8A53-D6B30C45B9E0}" srcOrd="3" destOrd="0" presId="urn:microsoft.com/office/officeart/2005/8/layout/default"/>
    <dgm:cxn modelId="{8924AA22-E509-48F4-9E54-3FC87C354048}" type="presParOf" srcId="{1D2AD967-1D56-4906-BAC5-9E2522F91D0B}" destId="{E5189354-99F1-431C-8214-B02EE64B838C}" srcOrd="4" destOrd="0" presId="urn:microsoft.com/office/officeart/2005/8/layout/default"/>
    <dgm:cxn modelId="{C621C056-3325-4441-97C2-D713C36AB4CE}" type="presParOf" srcId="{1D2AD967-1D56-4906-BAC5-9E2522F91D0B}" destId="{A08A48A0-F7AF-4469-81C2-6F7FF68F2053}" srcOrd="5" destOrd="0" presId="urn:microsoft.com/office/officeart/2005/8/layout/default"/>
    <dgm:cxn modelId="{784E23B7-7FD8-474F-9BFA-CE978A5B7F54}" type="presParOf" srcId="{1D2AD967-1D56-4906-BAC5-9E2522F91D0B}" destId="{9DAFD966-9A62-4E98-8184-C27856B07903}" srcOrd="6" destOrd="0" presId="urn:microsoft.com/office/officeart/2005/8/layout/default"/>
    <dgm:cxn modelId="{71318A3A-9415-4CDD-A76F-06627B92D09A}" type="presParOf" srcId="{1D2AD967-1D56-4906-BAC5-9E2522F91D0B}" destId="{1FCDB487-8748-4BD1-89A6-1FE0C013A880}" srcOrd="7" destOrd="0" presId="urn:microsoft.com/office/officeart/2005/8/layout/default"/>
    <dgm:cxn modelId="{A21541F3-EBEA-42EA-A142-86765020EE47}" type="presParOf" srcId="{1D2AD967-1D56-4906-BAC5-9E2522F91D0B}" destId="{1F30C3F6-F8FF-4A2A-9849-8B00600E528B}" srcOrd="8" destOrd="0" presId="urn:microsoft.com/office/officeart/2005/8/layout/default"/>
    <dgm:cxn modelId="{49FA23B0-0584-41CD-A63A-0CECF2211262}" type="presParOf" srcId="{1D2AD967-1D56-4906-BAC5-9E2522F91D0B}" destId="{F97EF671-0ECB-4F91-A8F2-346F1C888DDB}" srcOrd="9" destOrd="0" presId="urn:microsoft.com/office/officeart/2005/8/layout/default"/>
    <dgm:cxn modelId="{043A29B6-0E3A-40D6-B48E-82C54402D7D2}" type="presParOf" srcId="{1D2AD967-1D56-4906-BAC5-9E2522F91D0B}" destId="{6EE90ED2-0B5C-42B0-A9EE-FED2CE6089ED}" srcOrd="10" destOrd="0" presId="urn:microsoft.com/office/officeart/2005/8/layout/default"/>
    <dgm:cxn modelId="{F03D4F36-85B8-4DE1-B14E-A4BDD453F0B6}" type="presParOf" srcId="{1D2AD967-1D56-4906-BAC5-9E2522F91D0B}" destId="{7616AC46-82AD-4C7A-A635-240F9338C3AE}" srcOrd="11" destOrd="0" presId="urn:microsoft.com/office/officeart/2005/8/layout/default"/>
    <dgm:cxn modelId="{2A12BD92-EB05-49FF-A405-39D2B2FE8EA4}" type="presParOf" srcId="{1D2AD967-1D56-4906-BAC5-9E2522F91D0B}" destId="{59AC054B-D25B-41D7-A06A-F8D846728AF0}" srcOrd="12" destOrd="0" presId="urn:microsoft.com/office/officeart/2005/8/layout/default"/>
    <dgm:cxn modelId="{100D4F65-F271-4805-BD1F-7E02400B0512}" type="presParOf" srcId="{1D2AD967-1D56-4906-BAC5-9E2522F91D0B}" destId="{E8981A15-89E6-4BC5-AF32-3A4F4360CD15}" srcOrd="13" destOrd="0" presId="urn:microsoft.com/office/officeart/2005/8/layout/default"/>
    <dgm:cxn modelId="{5F8F384B-DD88-48F3-A2FA-96AF23960F3F}" type="presParOf" srcId="{1D2AD967-1D56-4906-BAC5-9E2522F91D0B}" destId="{FFAC52D1-4EF7-4336-82A6-32B2E6A7C64F}" srcOrd="14" destOrd="0" presId="urn:microsoft.com/office/officeart/2005/8/layout/default"/>
    <dgm:cxn modelId="{7E533398-201B-4182-B21E-64BD23C47694}" type="presParOf" srcId="{1D2AD967-1D56-4906-BAC5-9E2522F91D0B}" destId="{8B42BAC2-2FF8-43FB-978B-6182337FA7CB}" srcOrd="15" destOrd="0" presId="urn:microsoft.com/office/officeart/2005/8/layout/default"/>
    <dgm:cxn modelId="{33E4005D-8AA4-44B5-88DE-9F925C65CA75}" type="presParOf" srcId="{1D2AD967-1D56-4906-BAC5-9E2522F91D0B}" destId="{E39DC57B-C316-4899-84B6-DC0B8F3547C8}" srcOrd="16" destOrd="0" presId="urn:microsoft.com/office/officeart/2005/8/layout/default"/>
    <dgm:cxn modelId="{BE008468-E7CF-465E-B6C7-FB76ED3A3E9F}" type="presParOf" srcId="{1D2AD967-1D56-4906-BAC5-9E2522F91D0B}" destId="{BA3F6E92-CB1F-46FA-A209-65AE34C01B78}" srcOrd="17" destOrd="0" presId="urn:microsoft.com/office/officeart/2005/8/layout/default"/>
    <dgm:cxn modelId="{B348186F-3734-406A-ACD1-3FDC92BFCFA0}" type="presParOf" srcId="{1D2AD967-1D56-4906-BAC5-9E2522F91D0B}" destId="{05854799-04E8-4AA8-AC39-F97F43918F72}" srcOrd="18" destOrd="0" presId="urn:microsoft.com/office/officeart/2005/8/layout/default"/>
    <dgm:cxn modelId="{76372D3B-6606-44D3-800D-838BCE3D5110}" type="presParOf" srcId="{1D2AD967-1D56-4906-BAC5-9E2522F91D0B}" destId="{525726ED-48A2-4E2F-81A3-EC3BCD6D05A2}" srcOrd="19" destOrd="0" presId="urn:microsoft.com/office/officeart/2005/8/layout/default"/>
    <dgm:cxn modelId="{802368AB-ED41-4B7D-B6DB-D83E87DA18C1}" type="presParOf" srcId="{1D2AD967-1D56-4906-BAC5-9E2522F91D0B}" destId="{03B549B6-82AE-4F50-95BA-98A0679F7432}" srcOrd="20" destOrd="0" presId="urn:microsoft.com/office/officeart/2005/8/layout/default"/>
    <dgm:cxn modelId="{B5914DD9-2861-4529-B1EE-903A62A704DD}" type="presParOf" srcId="{1D2AD967-1D56-4906-BAC5-9E2522F91D0B}" destId="{3414B35D-66C8-46BF-AD3F-BFD7B3D5BF46}" srcOrd="21" destOrd="0" presId="urn:microsoft.com/office/officeart/2005/8/layout/default"/>
    <dgm:cxn modelId="{16AB016B-3E6A-4679-A82F-57CD975D8B2A}" type="presParOf" srcId="{1D2AD967-1D56-4906-BAC5-9E2522F91D0B}" destId="{1FCD51A7-CE19-4B70-A797-06482FA10715}" srcOrd="22" destOrd="0" presId="urn:microsoft.com/office/officeart/2005/8/layout/default"/>
    <dgm:cxn modelId="{FBB7A7D3-FF46-4A86-A105-1AAEF03E403E}" type="presParOf" srcId="{1D2AD967-1D56-4906-BAC5-9E2522F91D0B}" destId="{C8ED4FD1-5966-4CE8-913D-04F8922D8157}" srcOrd="23" destOrd="0" presId="urn:microsoft.com/office/officeart/2005/8/layout/default"/>
    <dgm:cxn modelId="{DB7DC131-2B4F-4762-9CD7-F7CE2D1E7F55}" type="presParOf" srcId="{1D2AD967-1D56-4906-BAC5-9E2522F91D0B}" destId="{18AFE83B-E93B-4AD4-8D45-1FDA76F002CB}" srcOrd="24" destOrd="0" presId="urn:microsoft.com/office/officeart/2005/8/layout/default"/>
    <dgm:cxn modelId="{B4BE4A3A-2042-4803-AD78-EF543121AF06}" type="presParOf" srcId="{1D2AD967-1D56-4906-BAC5-9E2522F91D0B}" destId="{2D9749C7-150E-49E8-9940-04EA38802C79}" srcOrd="25" destOrd="0" presId="urn:microsoft.com/office/officeart/2005/8/layout/default"/>
    <dgm:cxn modelId="{BCDE9F46-A3F1-4665-970C-879D3DE216E7}" type="presParOf" srcId="{1D2AD967-1D56-4906-BAC5-9E2522F91D0B}" destId="{F7679F70-C2FD-44EA-8506-1F2EE0A0EB93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FEF47-5B35-47B2-8A1A-5AE30E5DB526}">
      <dsp:nvSpPr>
        <dsp:cNvPr id="0" name=""/>
        <dsp:cNvSpPr/>
      </dsp:nvSpPr>
      <dsp:spPr>
        <a:xfrm>
          <a:off x="2890" y="83588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Формулирование цели анализа</a:t>
          </a:r>
          <a:endParaRPr lang="ru-RU" sz="1600" kern="1200" dirty="0"/>
        </a:p>
      </dsp:txBody>
      <dsp:txXfrm>
        <a:off x="2890" y="83588"/>
        <a:ext cx="2293354" cy="1376012"/>
      </dsp:txXfrm>
    </dsp:sp>
    <dsp:sp modelId="{45315A5F-920A-4F9D-B43F-07587A984198}">
      <dsp:nvSpPr>
        <dsp:cNvPr id="0" name=""/>
        <dsp:cNvSpPr/>
      </dsp:nvSpPr>
      <dsp:spPr>
        <a:xfrm>
          <a:off x="2525581" y="83588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Определение данных</a:t>
          </a:r>
          <a:endParaRPr lang="ru-RU" sz="1600" kern="1200" dirty="0"/>
        </a:p>
      </dsp:txBody>
      <dsp:txXfrm>
        <a:off x="2525581" y="83588"/>
        <a:ext cx="2293354" cy="1376012"/>
      </dsp:txXfrm>
    </dsp:sp>
    <dsp:sp modelId="{E5189354-99F1-431C-8214-B02EE64B838C}">
      <dsp:nvSpPr>
        <dsp:cNvPr id="0" name=""/>
        <dsp:cNvSpPr/>
      </dsp:nvSpPr>
      <dsp:spPr>
        <a:xfrm>
          <a:off x="5048271" y="83588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Формулирование гипотезы</a:t>
          </a:r>
          <a:endParaRPr lang="ru-RU" sz="1600" kern="1200" dirty="0"/>
        </a:p>
      </dsp:txBody>
      <dsp:txXfrm>
        <a:off x="5048271" y="83588"/>
        <a:ext cx="2293354" cy="1376012"/>
      </dsp:txXfrm>
    </dsp:sp>
    <dsp:sp modelId="{9DAFD966-9A62-4E98-8184-C27856B07903}">
      <dsp:nvSpPr>
        <dsp:cNvPr id="0" name=""/>
        <dsp:cNvSpPr/>
      </dsp:nvSpPr>
      <dsp:spPr>
        <a:xfrm>
          <a:off x="7570961" y="83588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Получение данные</a:t>
          </a:r>
          <a:endParaRPr lang="ru-RU" sz="1600" kern="1200" dirty="0"/>
        </a:p>
      </dsp:txBody>
      <dsp:txXfrm>
        <a:off x="7570961" y="83588"/>
        <a:ext cx="2293354" cy="1376012"/>
      </dsp:txXfrm>
    </dsp:sp>
    <dsp:sp modelId="{1F30C3F6-F8FF-4A2A-9849-8B00600E528B}">
      <dsp:nvSpPr>
        <dsp:cNvPr id="0" name=""/>
        <dsp:cNvSpPr/>
      </dsp:nvSpPr>
      <dsp:spPr>
        <a:xfrm>
          <a:off x="2890" y="1688936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Загрузка данных в </a:t>
          </a:r>
          <a:r>
            <a:rPr lang="en-US" sz="1600" kern="1200" dirty="0" smtClean="0"/>
            <a:t>python</a:t>
          </a:r>
        </a:p>
      </dsp:txBody>
      <dsp:txXfrm>
        <a:off x="2890" y="1688936"/>
        <a:ext cx="2293354" cy="1376012"/>
      </dsp:txXfrm>
    </dsp:sp>
    <dsp:sp modelId="{6EE90ED2-0B5C-42B0-A9EE-FED2CE6089ED}">
      <dsp:nvSpPr>
        <dsp:cNvPr id="0" name=""/>
        <dsp:cNvSpPr/>
      </dsp:nvSpPr>
      <dsp:spPr>
        <a:xfrm>
          <a:off x="2525581" y="1688936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Проверка данных</a:t>
          </a:r>
          <a:endParaRPr lang="ru-RU" sz="1600" kern="1200" dirty="0"/>
        </a:p>
      </dsp:txBody>
      <dsp:txXfrm>
        <a:off x="2525581" y="1688936"/>
        <a:ext cx="2293354" cy="1376012"/>
      </dsp:txXfrm>
    </dsp:sp>
    <dsp:sp modelId="{59AC054B-D25B-41D7-A06A-F8D846728AF0}">
      <dsp:nvSpPr>
        <dsp:cNvPr id="0" name=""/>
        <dsp:cNvSpPr/>
      </dsp:nvSpPr>
      <dsp:spPr>
        <a:xfrm>
          <a:off x="5048271" y="1688936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Очистка данных</a:t>
          </a:r>
          <a:endParaRPr lang="ru-RU" sz="1600" kern="1200" dirty="0"/>
        </a:p>
      </dsp:txBody>
      <dsp:txXfrm>
        <a:off x="5048271" y="1688936"/>
        <a:ext cx="2293354" cy="1376012"/>
      </dsp:txXfrm>
    </dsp:sp>
    <dsp:sp modelId="{FFAC52D1-4EF7-4336-82A6-32B2E6A7C64F}">
      <dsp:nvSpPr>
        <dsp:cNvPr id="0" name=""/>
        <dsp:cNvSpPr/>
      </dsp:nvSpPr>
      <dsp:spPr>
        <a:xfrm>
          <a:off x="7570961" y="1688936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Устранение ошибок, работа с пропущенными данными, обработка дубликатов, преобразование данных</a:t>
          </a:r>
          <a:endParaRPr lang="ru-RU" sz="1600" kern="1200" dirty="0"/>
        </a:p>
      </dsp:txBody>
      <dsp:txXfrm>
        <a:off x="7570961" y="1688936"/>
        <a:ext cx="2293354" cy="1376012"/>
      </dsp:txXfrm>
    </dsp:sp>
    <dsp:sp modelId="{E39DC57B-C316-4899-84B6-DC0B8F3547C8}">
      <dsp:nvSpPr>
        <dsp:cNvPr id="0" name=""/>
        <dsp:cNvSpPr/>
      </dsp:nvSpPr>
      <dsp:spPr>
        <a:xfrm>
          <a:off x="2890" y="3294285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Выбор данных для анализа</a:t>
          </a:r>
        </a:p>
      </dsp:txBody>
      <dsp:txXfrm>
        <a:off x="2890" y="3294285"/>
        <a:ext cx="2293354" cy="1376012"/>
      </dsp:txXfrm>
    </dsp:sp>
    <dsp:sp modelId="{05854799-04E8-4AA8-AC39-F97F43918F72}">
      <dsp:nvSpPr>
        <dsp:cNvPr id="0" name=""/>
        <dsp:cNvSpPr/>
      </dsp:nvSpPr>
      <dsp:spPr>
        <a:xfrm>
          <a:off x="2525581" y="3294285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Агрегирование данных</a:t>
          </a:r>
        </a:p>
      </dsp:txBody>
      <dsp:txXfrm>
        <a:off x="2525581" y="3294285"/>
        <a:ext cx="2293354" cy="1376012"/>
      </dsp:txXfrm>
    </dsp:sp>
    <dsp:sp modelId="{03B549B6-82AE-4F50-95BA-98A0679F7432}">
      <dsp:nvSpPr>
        <dsp:cNvPr id="0" name=""/>
        <dsp:cNvSpPr/>
      </dsp:nvSpPr>
      <dsp:spPr>
        <a:xfrm>
          <a:off x="5048271" y="3294285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Исследование данных</a:t>
          </a:r>
        </a:p>
      </dsp:txBody>
      <dsp:txXfrm>
        <a:off x="5048271" y="3294285"/>
        <a:ext cx="2293354" cy="1376012"/>
      </dsp:txXfrm>
    </dsp:sp>
    <dsp:sp modelId="{1FCD51A7-CE19-4B70-A797-06482FA10715}">
      <dsp:nvSpPr>
        <dsp:cNvPr id="0" name=""/>
        <dsp:cNvSpPr/>
      </dsp:nvSpPr>
      <dsp:spPr>
        <a:xfrm>
          <a:off x="7570961" y="3294285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Анализ с помощью описательной статистика</a:t>
          </a:r>
          <a:r>
            <a:rPr lang="en-US" sz="1600" kern="1200" dirty="0" smtClean="0"/>
            <a:t> (</a:t>
          </a:r>
          <a:r>
            <a:rPr lang="ru-RU" sz="1600" kern="1200" dirty="0" smtClean="0"/>
            <a:t>статистические операции)</a:t>
          </a:r>
        </a:p>
      </dsp:txBody>
      <dsp:txXfrm>
        <a:off x="7570961" y="3294285"/>
        <a:ext cx="2293354" cy="1376012"/>
      </dsp:txXfrm>
    </dsp:sp>
    <dsp:sp modelId="{18AFE83B-E93B-4AD4-8D45-1FDA76F002CB}">
      <dsp:nvSpPr>
        <dsp:cNvPr id="0" name=""/>
        <dsp:cNvSpPr/>
      </dsp:nvSpPr>
      <dsp:spPr>
        <a:xfrm>
          <a:off x="2525581" y="4899633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Визуализация данных и описательной статистики</a:t>
          </a:r>
          <a:endParaRPr lang="ru-RU" sz="1600" kern="1200" dirty="0"/>
        </a:p>
      </dsp:txBody>
      <dsp:txXfrm>
        <a:off x="2525581" y="4899633"/>
        <a:ext cx="2293354" cy="1376012"/>
      </dsp:txXfrm>
    </dsp:sp>
    <dsp:sp modelId="{F7679F70-C2FD-44EA-8506-1F2EE0A0EB93}">
      <dsp:nvSpPr>
        <dsp:cNvPr id="0" name=""/>
        <dsp:cNvSpPr/>
      </dsp:nvSpPr>
      <dsp:spPr>
        <a:xfrm>
          <a:off x="5048271" y="4899633"/>
          <a:ext cx="2293354" cy="1376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Формулирование выводов и ограничений</a:t>
          </a:r>
        </a:p>
      </dsp:txBody>
      <dsp:txXfrm>
        <a:off x="5048271" y="4899633"/>
        <a:ext cx="2293354" cy="1376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94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19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9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534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219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50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138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59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54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87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93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63B69-B513-4319-A896-9896D12B219E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D61BA-0E78-4663-B466-9D9E46A07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9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6662" y="1122362"/>
            <a:ext cx="9321338" cy="3491201"/>
          </a:xfrm>
        </p:spPr>
        <p:txBody>
          <a:bodyPr>
            <a:normAutofit/>
          </a:bodyPr>
          <a:lstStyle/>
          <a:p>
            <a:r>
              <a:rPr lang="ru-RU" b="1" dirty="0" smtClean="0"/>
              <a:t>НИР 5 семестр по ОАД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36 </a:t>
            </a:r>
            <a:r>
              <a:rPr lang="ru-RU" dirty="0" smtClean="0"/>
              <a:t>часов</a:t>
            </a:r>
            <a:br>
              <a:rPr lang="ru-RU" dirty="0" smtClean="0"/>
            </a:br>
            <a:r>
              <a:rPr lang="ru-RU" dirty="0" err="1" smtClean="0"/>
              <a:t>дифф</a:t>
            </a:r>
            <a:r>
              <a:rPr lang="ru-RU" dirty="0" smtClean="0"/>
              <a:t> зачет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6688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7734" y="332509"/>
            <a:ext cx="7968844" cy="604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894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6883" y="570403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ru-RU" b="1" cap="all" dirty="0"/>
              <a:t>ВИД ПРАКТИКИ, СПОСОБ И ФОРМЫ ЕЕ ПРОВЕДЕНИЯ</a:t>
            </a:r>
          </a:p>
          <a:p>
            <a:pPr marL="0" indent="0">
              <a:buNone/>
            </a:pPr>
            <a:r>
              <a:rPr lang="ru-RU" dirty="0"/>
              <a:t>1.1 Вид практики – </a:t>
            </a:r>
            <a:r>
              <a:rPr lang="ru-RU" i="1" dirty="0"/>
              <a:t>производственная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1.2. Способы проведения практики – </a:t>
            </a:r>
            <a:r>
              <a:rPr lang="ru-RU" i="1" dirty="0"/>
              <a:t>стационарная и/или выездная.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1.3. Форма проведения – </a:t>
            </a:r>
            <a:r>
              <a:rPr lang="ru-RU" i="1" dirty="0"/>
              <a:t>дискретно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- по периодам проведения практик – путем чередования в календарном учебном графике периодов учебного времени для проведения практик с периодами учебного времени для проведения теоретических занятий.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1.4. Тип практики – Научно-исследовательская работа;</a:t>
            </a:r>
            <a:r>
              <a:rPr lang="ru-RU" i="1" dirty="0"/>
              <a:t> </a:t>
            </a:r>
            <a:r>
              <a:rPr lang="ru-RU" dirty="0"/>
              <a:t>входит в Часть, формируемую участниками образовательных отношений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4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Модули этапы НИР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3207" y="1546167"/>
            <a:ext cx="10630593" cy="4630796"/>
          </a:xfrm>
        </p:spPr>
        <p:txBody>
          <a:bodyPr>
            <a:normAutofit fontScale="92500" lnSpcReduction="20000"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 smtClean="0"/>
              <a:t>получение </a:t>
            </a:r>
            <a:r>
              <a:rPr lang="ru-RU" dirty="0"/>
              <a:t>индивидуального задания ВКР;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/>
              <a:t>прохождение </a:t>
            </a:r>
            <a:r>
              <a:rPr lang="ru-RU" dirty="0"/>
              <a:t>вводного инструктажа;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/>
              <a:t>анализ </a:t>
            </a:r>
            <a:r>
              <a:rPr lang="ru-RU" dirty="0"/>
              <a:t>индивидуального задания на </a:t>
            </a:r>
            <a:r>
              <a:rPr lang="ru-RU" dirty="0" smtClean="0"/>
              <a:t>семестр;</a:t>
            </a:r>
            <a:endParaRPr lang="ru-RU" dirty="0"/>
          </a:p>
          <a:p>
            <a:pPr indent="450215" algn="just">
              <a:spcAft>
                <a:spcPts val="0"/>
              </a:spcAft>
            </a:pPr>
            <a:r>
              <a:rPr lang="ru-RU" dirty="0" smtClean="0"/>
              <a:t>изучение </a:t>
            </a:r>
            <a:r>
              <a:rPr lang="ru-RU" dirty="0"/>
              <a:t>новых материалов, методик, технологий;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/>
              <a:t>поиск </a:t>
            </a:r>
            <a:r>
              <a:rPr lang="ru-RU" dirty="0"/>
              <a:t>и анализ </a:t>
            </a:r>
            <a:r>
              <a:rPr lang="ru-RU" dirty="0" smtClean="0"/>
              <a:t>аналогов;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/>
              <a:t>поиск </a:t>
            </a:r>
            <a:r>
              <a:rPr lang="ru-RU" dirty="0"/>
              <a:t>и анализ существующих методов решения задачи, </a:t>
            </a:r>
            <a:r>
              <a:rPr lang="ru-RU" dirty="0" smtClean="0"/>
              <a:t>выбор </a:t>
            </a:r>
            <a:r>
              <a:rPr lang="ru-RU" dirty="0"/>
              <a:t>(разработка) метода решения задачи</a:t>
            </a:r>
            <a:r>
              <a:rPr lang="ru-RU" dirty="0" smtClean="0"/>
              <a:t>, разработка </a:t>
            </a:r>
            <a:r>
              <a:rPr lang="ru-RU" dirty="0"/>
              <a:t>программно-технических </a:t>
            </a:r>
            <a:r>
              <a:rPr lang="ru-RU" dirty="0" smtClean="0"/>
              <a:t>средств, проведение </a:t>
            </a:r>
            <a:r>
              <a:rPr lang="ru-RU" dirty="0"/>
              <a:t>экспериментов</a:t>
            </a:r>
            <a:r>
              <a:rPr lang="ru-RU" dirty="0" smtClean="0"/>
              <a:t>, подготовка </a:t>
            </a:r>
            <a:r>
              <a:rPr lang="ru-RU" dirty="0"/>
              <a:t>материалов для выступления на конференции, публикации;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/>
              <a:t>обобщение </a:t>
            </a:r>
            <a:r>
              <a:rPr lang="ru-RU" dirty="0"/>
              <a:t>полученных результатов;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/>
              <a:t>составление </a:t>
            </a:r>
            <a:r>
              <a:rPr lang="ru-RU" dirty="0"/>
              <a:t>отчета по НИР; </a:t>
            </a:r>
            <a:endParaRPr lang="ru-RU" dirty="0" smtClean="0"/>
          </a:p>
          <a:p>
            <a:pPr indent="450215" algn="just">
              <a:spcAft>
                <a:spcPts val="0"/>
              </a:spcAft>
            </a:pPr>
            <a:r>
              <a:rPr lang="ru-RU" dirty="0" smtClean="0"/>
              <a:t>защита </a:t>
            </a:r>
            <a:r>
              <a:rPr lang="ru-RU" dirty="0"/>
              <a:t>результатов НИР.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105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Структура отчета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Титульный лист</a:t>
            </a:r>
          </a:p>
          <a:p>
            <a:r>
              <a:rPr lang="ru-RU" dirty="0" smtClean="0"/>
              <a:t>Индивидуальное задание </a:t>
            </a:r>
          </a:p>
          <a:p>
            <a:r>
              <a:rPr lang="ru-RU" dirty="0" smtClean="0"/>
              <a:t>Содержание</a:t>
            </a:r>
          </a:p>
          <a:p>
            <a:r>
              <a:rPr lang="ru-RU" dirty="0" smtClean="0"/>
              <a:t>Введение (в </a:t>
            </a:r>
            <a:r>
              <a:rPr lang="ru-RU" dirty="0"/>
              <a:t>разделе должны быть приведены цели и задачи </a:t>
            </a:r>
            <a:r>
              <a:rPr lang="ru-RU" dirty="0" smtClean="0"/>
              <a:t>практики)</a:t>
            </a:r>
            <a:endParaRPr lang="ru-RU" dirty="0"/>
          </a:p>
          <a:p>
            <a:r>
              <a:rPr lang="ru-RU" dirty="0" smtClean="0"/>
              <a:t>Основная часть (в </a:t>
            </a:r>
            <a:r>
              <a:rPr lang="ru-RU" dirty="0"/>
              <a:t>разделе должна быть дана характеристика организации (подразделения, организации), в которой студент проходил практику; характеристика, проделанной студентом работы (в соответствии с целями и задачами программы практики и индивидуальным заданием).</a:t>
            </a:r>
          </a:p>
          <a:p>
            <a:r>
              <a:rPr lang="ru-RU" dirty="0" smtClean="0"/>
              <a:t>Заключение (в </a:t>
            </a:r>
            <a:r>
              <a:rPr lang="ru-RU" dirty="0"/>
              <a:t>заключении должны быть представлены краткие выводы по результатам </a:t>
            </a:r>
            <a:r>
              <a:rPr lang="ru-RU" dirty="0" smtClean="0"/>
              <a:t>практики)</a:t>
            </a:r>
            <a:endParaRPr lang="ru-RU" dirty="0"/>
          </a:p>
          <a:p>
            <a:r>
              <a:rPr lang="ru-RU" dirty="0" smtClean="0"/>
              <a:t>Список </a:t>
            </a:r>
            <a:r>
              <a:rPr lang="ru-RU" dirty="0"/>
              <a:t>использованных источников</a:t>
            </a:r>
          </a:p>
          <a:p>
            <a:r>
              <a:rPr lang="ru-RU" dirty="0" smtClean="0"/>
              <a:t>Приложения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090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делаем?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 данных </a:t>
            </a:r>
            <a:endParaRPr lang="en-US" sz="6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8987" y="3307254"/>
            <a:ext cx="8096250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407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7200" dirty="0" smtClean="0"/>
              <a:t>Обобщенный план исследования</a:t>
            </a:r>
            <a:endParaRPr lang="ru-RU" sz="7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694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11378811"/>
              </p:ext>
            </p:extLst>
          </p:nvPr>
        </p:nvGraphicFramePr>
        <p:xfrm>
          <a:off x="1197033" y="241069"/>
          <a:ext cx="9867207" cy="6359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3801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ython Pandas Tutorial: For Beginners | by Rekha Kalwa | Analytics Vidhya |  Medi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98" y="1953491"/>
            <a:ext cx="3909687" cy="1862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86595" y="2064203"/>
            <a:ext cx="73595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err="1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pandas</a:t>
            </a:r>
            <a:r>
              <a:rPr lang="ru-RU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— программная библиотека на языке </a:t>
            </a:r>
            <a:r>
              <a:rPr lang="ru-RU" b="0" i="0" dirty="0" err="1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Python</a:t>
            </a:r>
            <a:r>
              <a:rPr lang="ru-RU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для обработки и анализа данных. Работа </a:t>
            </a:r>
            <a:r>
              <a:rPr lang="ru-RU" b="0" i="0" dirty="0" err="1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pandas</a:t>
            </a:r>
            <a:r>
              <a:rPr lang="ru-RU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с данными строится поверх библиотеки </a:t>
            </a:r>
            <a:r>
              <a:rPr lang="ru-RU" b="0" i="0" dirty="0" err="1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NumPy</a:t>
            </a:r>
            <a:r>
              <a:rPr lang="ru-RU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, являющейся инструментом более низкого уровня. Предоставляет специальные структуры данных и операции для манипулирования числовыми таблицами и </a:t>
            </a:r>
            <a:r>
              <a:rPr lang="ru-RU" b="0" i="0" dirty="0" err="1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временны́ми</a:t>
            </a:r>
            <a:r>
              <a:rPr lang="ru-RU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рядами.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06084" y="199165"/>
            <a:ext cx="73231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err="1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NumPy</a:t>
            </a:r>
            <a:r>
              <a:rPr lang="ru-RU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— библиотека с открытым исходным кодом для языка программирования </a:t>
            </a:r>
            <a:r>
              <a:rPr lang="ru-RU" b="0" i="0" dirty="0" err="1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Python</a:t>
            </a:r>
            <a:r>
              <a:rPr lang="ru-RU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. Возможности: поддержка многомерных массивов; поддержка высокоуровневых математических функций, предназначенных для работы с многомерными массивами.</a:t>
            </a:r>
            <a:endParaRPr lang="ru-RU" dirty="0"/>
          </a:p>
        </p:txBody>
      </p:sp>
      <p:pic>
        <p:nvPicPr>
          <p:cNvPr id="1028" name="Picture 4" descr="Файл:NumPy logo 2020.svg — Википеди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12" y="117766"/>
            <a:ext cx="4260273" cy="191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406084" y="467806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err="1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SciPy</a:t>
            </a:r>
            <a:r>
              <a:rPr lang="ru-RU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— библиотека для языка программирования </a:t>
            </a:r>
            <a:r>
              <a:rPr lang="ru-RU" b="0" i="0" dirty="0" err="1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Python</a:t>
            </a:r>
            <a:r>
              <a:rPr lang="ru-RU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с открытым исходным кодом, предназначенная для выполнения научных и инженерных расчётов.</a:t>
            </a:r>
            <a:endParaRPr lang="ru-RU" dirty="0"/>
          </a:p>
        </p:txBody>
      </p:sp>
      <p:pic>
        <p:nvPicPr>
          <p:cNvPr id="1030" name="Picture 6" descr="Python - Scipy Python Logo Png,Python Logos - free transparent png images -  pngaaa.co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49778" y1="39368" x2="49778" y2="39368"/>
                        <a14:foregroundMark x1="54333" y1="49138" x2="54333" y2="49138"/>
                        <a14:foregroundMark x1="59000" y1="45402" x2="59000" y2="45402"/>
                        <a14:foregroundMark x1="67778" y1="45977" x2="67778" y2="45977"/>
                        <a14:foregroundMark x1="67778" y1="34195" x2="67778" y2="34195"/>
                        <a14:foregroundMark x1="59556" y1="56897" x2="59556" y2="56897"/>
                        <a14:foregroundMark x1="72222" y1="43966" x2="72222" y2="43966"/>
                        <a14:foregroundMark x1="74000" y1="35632" x2="74000" y2="35632"/>
                        <a14:foregroundMark x1="82000" y1="46552" x2="82000" y2="46552"/>
                        <a14:foregroundMark x1="82000" y1="60632" x2="82000" y2="606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830" y="4495142"/>
            <a:ext cx="3617022" cy="1398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557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Visualization with Seabor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3" y="2557810"/>
            <a:ext cx="2188613" cy="2188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ower Plotly with Stitch: Analyze all your data sources tod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05" y="5189886"/>
            <a:ext cx="3045071" cy="1377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167745" y="2990397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err="1">
                <a:solidFill>
                  <a:srgbClr val="4D5156"/>
                </a:solidFill>
                <a:latin typeface="arial" panose="020B0604020202020204" pitchFamily="34" charset="0"/>
              </a:rPr>
              <a:t>Seaborn</a:t>
            </a:r>
            <a:r>
              <a:rPr lang="ru-RU" sz="2000" dirty="0">
                <a:solidFill>
                  <a:srgbClr val="4D5156"/>
                </a:solidFill>
                <a:latin typeface="arial" panose="020B0604020202020204" pitchFamily="34" charset="0"/>
              </a:rPr>
              <a:t> — это библиотека для создания статистических графиков на </a:t>
            </a:r>
            <a:r>
              <a:rPr lang="ru-RU" sz="2000" dirty="0" err="1">
                <a:solidFill>
                  <a:srgbClr val="4D5156"/>
                </a:solidFill>
                <a:latin typeface="arial" panose="020B0604020202020204" pitchFamily="34" charset="0"/>
              </a:rPr>
              <a:t>Python</a:t>
            </a:r>
            <a:r>
              <a:rPr lang="ru-RU" sz="2000" dirty="0">
                <a:solidFill>
                  <a:srgbClr val="4D5156"/>
                </a:solidFill>
                <a:latin typeface="arial" panose="020B0604020202020204" pitchFamily="34" charset="0"/>
              </a:rPr>
              <a:t>. Она основывается на </a:t>
            </a:r>
            <a:r>
              <a:rPr lang="ru-RU" sz="2000" dirty="0" err="1">
                <a:solidFill>
                  <a:srgbClr val="4D5156"/>
                </a:solidFill>
                <a:latin typeface="arial" panose="020B0604020202020204" pitchFamily="34" charset="0"/>
              </a:rPr>
              <a:t>matplotlib</a:t>
            </a:r>
            <a:r>
              <a:rPr lang="ru-RU" sz="2000" dirty="0">
                <a:solidFill>
                  <a:srgbClr val="4D5156"/>
                </a:solidFill>
                <a:latin typeface="arial" panose="020B0604020202020204" pitchFamily="34" charset="0"/>
              </a:rPr>
              <a:t> и тесно взаимодействует со структурами данных </a:t>
            </a:r>
            <a:r>
              <a:rPr lang="ru-RU" sz="2000" dirty="0" err="1">
                <a:solidFill>
                  <a:srgbClr val="4D5156"/>
                </a:solidFill>
                <a:latin typeface="arial" panose="020B0604020202020204" pitchFamily="34" charset="0"/>
              </a:rPr>
              <a:t>pandas</a:t>
            </a:r>
            <a:r>
              <a:rPr lang="ru-RU" sz="2000" dirty="0">
                <a:solidFill>
                  <a:srgbClr val="4D5156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76306" y="96115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err="1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Matplotlib</a:t>
            </a:r>
            <a:r>
              <a:rPr lang="ru-RU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— библиотека на языке программирования </a:t>
            </a:r>
            <a:r>
              <a:rPr lang="ru-RU" b="0" i="0" dirty="0" err="1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Python</a:t>
            </a:r>
            <a:r>
              <a:rPr lang="ru-RU" b="0" i="0" dirty="0" smtClean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для визуализации данных двумерной графикой</a:t>
            </a:r>
            <a:endParaRPr lang="ru-RU" dirty="0"/>
          </a:p>
        </p:txBody>
      </p:sp>
      <p:pic>
        <p:nvPicPr>
          <p:cNvPr id="2054" name="Picture 6" descr="Matplotlib — Википедия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821" y="352199"/>
            <a:ext cx="1864236" cy="186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67498" y="5524527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>
                <a:solidFill>
                  <a:srgbClr val="4D5156"/>
                </a:solidFill>
                <a:latin typeface="arial" panose="020B0604020202020204" pitchFamily="34" charset="0"/>
              </a:rPr>
              <a:t>Один из самых богатых </a:t>
            </a:r>
            <a:r>
              <a:rPr lang="ru-RU" sz="2000" dirty="0" err="1">
                <a:solidFill>
                  <a:srgbClr val="4D5156"/>
                </a:solidFill>
                <a:latin typeface="arial" panose="020B0604020202020204" pitchFamily="34" charset="0"/>
              </a:rPr>
              <a:t>Python</a:t>
            </a:r>
            <a:r>
              <a:rPr lang="ru-RU" sz="2000" dirty="0">
                <a:solidFill>
                  <a:srgbClr val="4D5156"/>
                </a:solidFill>
                <a:latin typeface="arial" panose="020B0604020202020204" pitchFamily="34" charset="0"/>
              </a:rPr>
              <a:t>-инструментов визуализации данных для </a:t>
            </a:r>
            <a:r>
              <a:rPr lang="ru-RU" sz="2000" dirty="0" err="1">
                <a:solidFill>
                  <a:srgbClr val="4D5156"/>
                </a:solidFill>
                <a:latin typeface="arial" panose="020B0604020202020204" pitchFamily="34" charset="0"/>
              </a:rPr>
              <a:t>Data</a:t>
            </a:r>
            <a:r>
              <a:rPr lang="ru-RU" sz="2000" dirty="0">
                <a:solidFill>
                  <a:srgbClr val="4D5156"/>
                </a:solidFill>
                <a:latin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4D5156"/>
                </a:solidFill>
                <a:latin typeface="arial" panose="020B0604020202020204" pitchFamily="34" charset="0"/>
              </a:rPr>
              <a:t>Science</a:t>
            </a:r>
            <a:r>
              <a:rPr lang="ru-RU" sz="2000" dirty="0">
                <a:solidFill>
                  <a:srgbClr val="4D5156"/>
                </a:solidFill>
                <a:latin typeface="arial" panose="020B0604020202020204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9386047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351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Arial</vt:lpstr>
      <vt:lpstr>Calibri</vt:lpstr>
      <vt:lpstr>Calibri Light</vt:lpstr>
      <vt:lpstr>Times New Roman</vt:lpstr>
      <vt:lpstr>Тема Office</vt:lpstr>
      <vt:lpstr>НИР 5 семестр по ОАД 36 часов дифф зачет</vt:lpstr>
      <vt:lpstr>Презентация PowerPoint</vt:lpstr>
      <vt:lpstr>Модули этапы НИР</vt:lpstr>
      <vt:lpstr>Структура отчета</vt:lpstr>
      <vt:lpstr>Что делаем?</vt:lpstr>
      <vt:lpstr>Обобщенный план исследования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student</dc:creator>
  <cp:lastModifiedBy>student</cp:lastModifiedBy>
  <cp:revision>9</cp:revision>
  <dcterms:created xsi:type="dcterms:W3CDTF">2021-10-09T06:32:26Z</dcterms:created>
  <dcterms:modified xsi:type="dcterms:W3CDTF">2021-10-09T07:49:41Z</dcterms:modified>
</cp:coreProperties>
</file>