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5" r:id="rId3"/>
    <p:sldId id="276" r:id="rId4"/>
    <p:sldId id="278" r:id="rId5"/>
    <p:sldId id="277" r:id="rId6"/>
    <p:sldId id="279" r:id="rId7"/>
    <p:sldId id="280" r:id="rId8"/>
    <p:sldId id="281" r:id="rId9"/>
    <p:sldId id="282" r:id="rId10"/>
    <p:sldId id="283" r:id="rId11"/>
    <p:sldId id="284" r:id="rId12"/>
    <p:sldId id="285" r:id="rId13"/>
    <p:sldId id="286" r:id="rId14"/>
    <p:sldId id="287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1230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A03BD-1A8F-4BD9-855A-9A3D65D33EAE}" type="datetimeFigureOut">
              <a:rPr lang="ru-RU" smtClean="0"/>
              <a:t>09.02.2022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5D06D-8441-4986-BFE3-83D6B267DC0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A03BD-1A8F-4BD9-855A-9A3D65D33EAE}" type="datetimeFigureOut">
              <a:rPr lang="ru-RU" smtClean="0"/>
              <a:t>09.02.2022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5D06D-8441-4986-BFE3-83D6B267DC0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A03BD-1A8F-4BD9-855A-9A3D65D33EAE}" type="datetimeFigureOut">
              <a:rPr lang="ru-RU" smtClean="0"/>
              <a:t>09.02.2022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5D06D-8441-4986-BFE3-83D6B267DC0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A03BD-1A8F-4BD9-855A-9A3D65D33EAE}" type="datetimeFigureOut">
              <a:rPr lang="ru-RU" smtClean="0"/>
              <a:t>09.02.2022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5D06D-8441-4986-BFE3-83D6B267DC0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A03BD-1A8F-4BD9-855A-9A3D65D33EAE}" type="datetimeFigureOut">
              <a:rPr lang="ru-RU" smtClean="0"/>
              <a:t>09.02.2022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5D06D-8441-4986-BFE3-83D6B267DC0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A03BD-1A8F-4BD9-855A-9A3D65D33EAE}" type="datetimeFigureOut">
              <a:rPr lang="ru-RU" smtClean="0"/>
              <a:t>09.02.2022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5D06D-8441-4986-BFE3-83D6B267DC0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A03BD-1A8F-4BD9-855A-9A3D65D33EAE}" type="datetimeFigureOut">
              <a:rPr lang="ru-RU" smtClean="0"/>
              <a:t>09.02.2022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5D06D-8441-4986-BFE3-83D6B267DC0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A03BD-1A8F-4BD9-855A-9A3D65D33EAE}" type="datetimeFigureOut">
              <a:rPr lang="ru-RU" smtClean="0"/>
              <a:t>09.02.2022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5D06D-8441-4986-BFE3-83D6B267DC0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A03BD-1A8F-4BD9-855A-9A3D65D33EAE}" type="datetimeFigureOut">
              <a:rPr lang="ru-RU" smtClean="0"/>
              <a:t>09.02.2022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5D06D-8441-4986-BFE3-83D6B267DC0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A03BD-1A8F-4BD9-855A-9A3D65D33EAE}" type="datetimeFigureOut">
              <a:rPr lang="ru-RU" smtClean="0"/>
              <a:t>09.02.2022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5D06D-8441-4986-BFE3-83D6B267DC0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A03BD-1A8F-4BD9-855A-9A3D65D33EAE}" type="datetimeFigureOut">
              <a:rPr lang="ru-RU" smtClean="0"/>
              <a:t>09.02.2022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5D06D-8441-4986-BFE3-83D6B267DC0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CA03BD-1A8F-4BD9-855A-9A3D65D33EAE}" type="datetimeFigureOut">
              <a:rPr lang="ru-RU" smtClean="0"/>
              <a:t>09.02.2022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95D06D-8441-4986-BFE3-83D6B267DC05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-32" y="1801457"/>
            <a:ext cx="9144000" cy="23698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Segoe UI" pitchFamily="34" charset="0"/>
              </a:rPr>
              <a:t>XML</a:t>
            </a:r>
            <a:endParaRPr lang="en-US" sz="3200" dirty="0">
              <a:solidFill>
                <a:srgbClr val="222222"/>
              </a:solidFill>
              <a:latin typeface="Calibri" pitchFamily="34" charset="0"/>
              <a:ea typeface="Times New Roman" pitchFamily="18" charset="0"/>
              <a:cs typeface="Segoe UI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Segoe UI" pitchFamily="34" charset="0"/>
              </a:rPr>
              <a:t> </a:t>
            </a:r>
            <a:r>
              <a:rPr kumimoji="0" lang="ru-RU" sz="3200" b="0" i="1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Segoe UI" pitchFamily="34" charset="0"/>
              </a:rPr>
              <a:t>e</a:t>
            </a:r>
            <a:r>
              <a:rPr kumimoji="0" lang="ru-RU" sz="3200" b="1" i="1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Segoe UI" pitchFamily="34" charset="0"/>
              </a:rPr>
              <a:t>X</a:t>
            </a:r>
            <a:r>
              <a:rPr kumimoji="0" lang="ru-RU" sz="3200" b="0" i="1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Segoe UI" pitchFamily="34" charset="0"/>
              </a:rPr>
              <a:t>tensible</a:t>
            </a:r>
            <a:r>
              <a:rPr kumimoji="0" lang="ru-RU" sz="3200" b="0" i="1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Segoe UI" pitchFamily="34" charset="0"/>
              </a:rPr>
              <a:t> </a:t>
            </a:r>
            <a:r>
              <a:rPr kumimoji="0" lang="ru-RU" sz="3200" b="1" i="1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Segoe UI" pitchFamily="34" charset="0"/>
              </a:rPr>
              <a:t>M</a:t>
            </a:r>
            <a:r>
              <a:rPr kumimoji="0" lang="ru-RU" sz="3200" b="0" i="1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Segoe UI" pitchFamily="34" charset="0"/>
              </a:rPr>
              <a:t>arkup</a:t>
            </a:r>
            <a:r>
              <a:rPr kumimoji="0" lang="ru-RU" sz="3200" b="0" i="1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Segoe UI" pitchFamily="34" charset="0"/>
              </a:rPr>
              <a:t> </a:t>
            </a:r>
            <a:r>
              <a:rPr kumimoji="0" lang="ru-RU" sz="3200" b="1" i="1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Segoe UI" pitchFamily="34" charset="0"/>
              </a:rPr>
              <a:t>L</a:t>
            </a:r>
            <a:r>
              <a:rPr kumimoji="0" lang="ru-RU" sz="3200" b="0" i="1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Segoe UI" pitchFamily="34" charset="0"/>
              </a:rPr>
              <a:t>anguage</a:t>
            </a:r>
            <a:r>
              <a:rPr kumimoji="0" lang="ru-RU" sz="32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Segoe UI" pitchFamily="34" charset="0"/>
              </a:rPr>
              <a:t> </a:t>
            </a:r>
            <a:endParaRPr kumimoji="0" lang="en-US" sz="3200" b="0" i="0" u="none" strike="noStrike" cap="none" normalizeH="0" baseline="0" dirty="0">
              <a:ln>
                <a:noFill/>
              </a:ln>
              <a:solidFill>
                <a:srgbClr val="222222"/>
              </a:solidFill>
              <a:effectLst/>
              <a:latin typeface="Calibri" pitchFamily="34" charset="0"/>
              <a:ea typeface="Times New Roman" pitchFamily="18" charset="0"/>
              <a:cs typeface="Segoe UI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Segoe UI" pitchFamily="34" charset="0"/>
              </a:rPr>
              <a:t>(</a:t>
            </a:r>
            <a:r>
              <a:rPr kumimoji="0" lang="ru-RU" sz="2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Segoe UI" pitchFamily="34" charset="0"/>
              </a:rPr>
              <a:t>расширяемый язык разметки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Segoe UI" pitchFamily="34" charset="0"/>
              </a:rPr>
              <a:t>)</a:t>
            </a:r>
            <a:br>
              <a:rPr kumimoji="0" lang="ru-RU" sz="2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Segoe UI" pitchFamily="34" charset="0"/>
              </a:rPr>
            </a:br>
            <a:endParaRPr kumimoji="0" lang="en-US" sz="2800" b="0" i="0" u="none" strike="noStrike" cap="none" normalizeH="0" baseline="0" dirty="0">
              <a:ln>
                <a:noFill/>
              </a:ln>
              <a:solidFill>
                <a:srgbClr val="222222"/>
              </a:solidFill>
              <a:effectLst/>
              <a:latin typeface="Calibri" pitchFamily="34" charset="0"/>
              <a:ea typeface="Times New Roman" pitchFamily="18" charset="0"/>
              <a:cs typeface="Segoe UI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Segoe UI" pitchFamily="34" charset="0"/>
              </a:rPr>
              <a:t>рекомендован Консорциумом Всемирной паутины (W3C)</a:t>
            </a:r>
            <a:endParaRPr kumimoji="0" lang="ru-RU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0060C7C8-3C6A-4F76-B54F-401550793D3B}"/>
              </a:ext>
            </a:extLst>
          </p:cNvPr>
          <p:cNvSpPr txBox="1"/>
          <p:nvPr/>
        </p:nvSpPr>
        <p:spPr>
          <a:xfrm>
            <a:off x="179512" y="548680"/>
            <a:ext cx="864096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ru-RU" sz="2800" dirty="0">
                <a:solidFill>
                  <a:srgbClr val="333333"/>
                </a:solidFill>
                <a:latin typeface="Georgia" panose="02040502050405020303" pitchFamily="18" charset="0"/>
              </a:rPr>
              <a:t>Правила написания имен </a:t>
            </a:r>
            <a:r>
              <a:rPr lang="en-US" sz="2800" dirty="0">
                <a:solidFill>
                  <a:srgbClr val="333333"/>
                </a:solidFill>
                <a:latin typeface="Georgia" panose="02040502050405020303" pitchFamily="18" charset="0"/>
              </a:rPr>
              <a:t>XML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025F648-2769-4621-905C-15DAD2F4D485}"/>
              </a:ext>
            </a:extLst>
          </p:cNvPr>
          <p:cNvSpPr txBox="1"/>
          <p:nvPr/>
        </p:nvSpPr>
        <p:spPr>
          <a:xfrm>
            <a:off x="212676" y="1674674"/>
            <a:ext cx="8640960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buFont typeface="Arial" panose="020B0604020202020204" pitchFamily="34" charset="0"/>
              <a:buChar char="•"/>
            </a:pPr>
            <a:r>
              <a:rPr lang="ru-RU" sz="2400" b="0" i="0" dirty="0">
                <a:solidFill>
                  <a:srgbClr val="333333"/>
                </a:solidFill>
                <a:effectLst/>
                <a:latin typeface="Georgia" panose="02040502050405020303" pitchFamily="18" charset="0"/>
              </a:rPr>
              <a:t>Имена могут содержать буквы, числа и другие символы</a:t>
            </a:r>
            <a:endParaRPr lang="en-US" sz="2400" b="0" i="0" dirty="0">
              <a:solidFill>
                <a:srgbClr val="333333"/>
              </a:solidFill>
              <a:effectLst/>
              <a:latin typeface="Georgia" panose="02040502050405020303" pitchFamily="18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endParaRPr lang="ru-RU" sz="2400" b="0" i="0" dirty="0">
              <a:solidFill>
                <a:srgbClr val="333333"/>
              </a:solidFill>
              <a:effectLst/>
              <a:latin typeface="Georgia" panose="02040502050405020303" pitchFamily="18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ru-RU" sz="2400" b="0" i="0" dirty="0">
                <a:solidFill>
                  <a:srgbClr val="333333"/>
                </a:solidFill>
                <a:effectLst/>
                <a:latin typeface="Georgia" panose="02040502050405020303" pitchFamily="18" charset="0"/>
              </a:rPr>
              <a:t>Имена не могут начинаться с цифры или символа</a:t>
            </a:r>
            <a:endParaRPr lang="en-US" sz="2400" b="0" i="0" dirty="0">
              <a:solidFill>
                <a:srgbClr val="333333"/>
              </a:solidFill>
              <a:effectLst/>
              <a:latin typeface="Georgia" panose="02040502050405020303" pitchFamily="18" charset="0"/>
            </a:endParaRPr>
          </a:p>
          <a:p>
            <a:pPr algn="l"/>
            <a:r>
              <a:rPr lang="ru-RU" sz="2400" b="0" i="0" dirty="0">
                <a:solidFill>
                  <a:srgbClr val="333333"/>
                </a:solidFill>
                <a:effectLst/>
                <a:latin typeface="Georgia" panose="02040502050405020303" pitchFamily="18" charset="0"/>
              </a:rPr>
              <a:t> пунктуации</a:t>
            </a:r>
            <a:endParaRPr lang="en-US" sz="2400" b="0" i="0" dirty="0">
              <a:solidFill>
                <a:srgbClr val="333333"/>
              </a:solidFill>
              <a:effectLst/>
              <a:latin typeface="Georgia" panose="02040502050405020303" pitchFamily="18" charset="0"/>
            </a:endParaRPr>
          </a:p>
          <a:p>
            <a:pPr algn="l"/>
            <a:endParaRPr lang="ru-RU" sz="2400" b="0" i="0" dirty="0">
              <a:solidFill>
                <a:srgbClr val="333333"/>
              </a:solidFill>
              <a:effectLst/>
              <a:latin typeface="Georgia" panose="02040502050405020303" pitchFamily="18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ru-RU" sz="2400" b="0" i="0" dirty="0">
                <a:solidFill>
                  <a:srgbClr val="333333"/>
                </a:solidFill>
                <a:effectLst/>
                <a:latin typeface="Georgia" panose="02040502050405020303" pitchFamily="18" charset="0"/>
              </a:rPr>
              <a:t>Имена не могут начинаться с сочетания "</a:t>
            </a:r>
            <a:r>
              <a:rPr lang="ru-RU" sz="2400" b="0" i="0" dirty="0" err="1">
                <a:solidFill>
                  <a:srgbClr val="333333"/>
                </a:solidFill>
                <a:effectLst/>
                <a:latin typeface="Georgia" panose="02040502050405020303" pitchFamily="18" charset="0"/>
              </a:rPr>
              <a:t>xml</a:t>
            </a:r>
            <a:r>
              <a:rPr lang="ru-RU" sz="2400" b="0" i="0" dirty="0">
                <a:solidFill>
                  <a:srgbClr val="333333"/>
                </a:solidFill>
                <a:effectLst/>
                <a:latin typeface="Georgia" panose="02040502050405020303" pitchFamily="18" charset="0"/>
              </a:rPr>
              <a:t>" (или XML, или </a:t>
            </a:r>
            <a:r>
              <a:rPr lang="ru-RU" sz="2400" b="0" i="0" dirty="0" err="1">
                <a:solidFill>
                  <a:srgbClr val="333333"/>
                </a:solidFill>
                <a:effectLst/>
                <a:latin typeface="Georgia" panose="02040502050405020303" pitchFamily="18" charset="0"/>
              </a:rPr>
              <a:t>Xml</a:t>
            </a:r>
            <a:r>
              <a:rPr lang="ru-RU" sz="2400" b="0" i="0" dirty="0">
                <a:solidFill>
                  <a:srgbClr val="333333"/>
                </a:solidFill>
                <a:effectLst/>
                <a:latin typeface="Georgia" panose="02040502050405020303" pitchFamily="18" charset="0"/>
              </a:rPr>
              <a:t> и т.п.)</a:t>
            </a:r>
            <a:endParaRPr lang="en-US" sz="2400" b="0" i="0" dirty="0">
              <a:solidFill>
                <a:srgbClr val="333333"/>
              </a:solidFill>
              <a:effectLst/>
              <a:latin typeface="Georgia" panose="02040502050405020303" pitchFamily="18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endParaRPr lang="ru-RU" sz="2400" b="0" i="0" dirty="0">
              <a:solidFill>
                <a:srgbClr val="333333"/>
              </a:solidFill>
              <a:effectLst/>
              <a:latin typeface="Georgia" panose="02040502050405020303" pitchFamily="18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ru-RU" sz="2400" b="0" i="0" dirty="0">
                <a:solidFill>
                  <a:srgbClr val="333333"/>
                </a:solidFill>
                <a:effectLst/>
                <a:latin typeface="Georgia" panose="02040502050405020303" pitchFamily="18" charset="0"/>
              </a:rPr>
              <a:t>Имена не могут содержать пробельные символы</a:t>
            </a:r>
          </a:p>
        </p:txBody>
      </p:sp>
    </p:spTree>
    <p:extLst>
      <p:ext uri="{BB962C8B-B14F-4D97-AF65-F5344CB8AC3E}">
        <p14:creationId xmlns:p14="http://schemas.microsoft.com/office/powerpoint/2010/main" val="23620454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C610B4DB-826E-4BA7-936B-670F89339B76}"/>
              </a:ext>
            </a:extLst>
          </p:cNvPr>
          <p:cNvSpPr txBox="1"/>
          <p:nvPr/>
        </p:nvSpPr>
        <p:spPr>
          <a:xfrm>
            <a:off x="107504" y="107491"/>
            <a:ext cx="806489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ru-RU" sz="2800" dirty="0">
                <a:solidFill>
                  <a:srgbClr val="333333"/>
                </a:solidFill>
                <a:latin typeface="Georgia" panose="02040502050405020303" pitchFamily="18" charset="0"/>
              </a:rPr>
              <a:t>Расширяемость </a:t>
            </a:r>
            <a:r>
              <a:rPr lang="en-US" sz="2800" dirty="0">
                <a:solidFill>
                  <a:srgbClr val="333333"/>
                </a:solidFill>
                <a:latin typeface="Georgia" panose="02040502050405020303" pitchFamily="18" charset="0"/>
              </a:rPr>
              <a:t>XML </a:t>
            </a:r>
            <a:r>
              <a:rPr lang="ru-RU" sz="2800" dirty="0">
                <a:solidFill>
                  <a:srgbClr val="333333"/>
                </a:solidFill>
                <a:latin typeface="Georgia" panose="02040502050405020303" pitchFamily="18" charset="0"/>
              </a:rPr>
              <a:t>элементов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B56900D-78F9-40AD-8DA6-C0090CF94C33}"/>
              </a:ext>
            </a:extLst>
          </p:cNvPr>
          <p:cNvSpPr txBox="1"/>
          <p:nvPr/>
        </p:nvSpPr>
        <p:spPr>
          <a:xfrm>
            <a:off x="94208" y="655888"/>
            <a:ext cx="9446344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0" i="0" dirty="0">
                <a:solidFill>
                  <a:srgbClr val="5F6364"/>
                </a:solidFill>
                <a:effectLst/>
                <a:latin typeface="Consolas" panose="020B0609020204030204" pitchFamily="49" charset="0"/>
              </a:rPr>
              <a:t>&lt;</a:t>
            </a:r>
            <a:r>
              <a:rPr lang="en-US" sz="2400" b="0" i="0" dirty="0">
                <a:solidFill>
                  <a:srgbClr val="C92C2C"/>
                </a:solidFill>
                <a:effectLst/>
                <a:latin typeface="Consolas" panose="020B0609020204030204" pitchFamily="49" charset="0"/>
              </a:rPr>
              <a:t>note</a:t>
            </a:r>
            <a:r>
              <a:rPr lang="en-US" sz="2400" b="0" i="0" dirty="0">
                <a:solidFill>
                  <a:srgbClr val="5F6364"/>
                </a:solidFill>
                <a:effectLst/>
                <a:latin typeface="Consolas" panose="020B0609020204030204" pitchFamily="49" charset="0"/>
              </a:rPr>
              <a:t>&gt;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</a:p>
          <a:p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	</a:t>
            </a:r>
            <a:r>
              <a:rPr lang="en-US" sz="2400" b="0" i="0" dirty="0">
                <a:solidFill>
                  <a:srgbClr val="5F6364"/>
                </a:solidFill>
                <a:effectLst/>
                <a:latin typeface="Consolas" panose="020B0609020204030204" pitchFamily="49" charset="0"/>
              </a:rPr>
              <a:t>&lt;</a:t>
            </a:r>
            <a:r>
              <a:rPr lang="en-US" sz="2400" b="0" i="0" dirty="0">
                <a:solidFill>
                  <a:srgbClr val="C92C2C"/>
                </a:solidFill>
                <a:effectLst/>
                <a:latin typeface="Consolas" panose="020B0609020204030204" pitchFamily="49" charset="0"/>
              </a:rPr>
              <a:t>to</a:t>
            </a:r>
            <a:r>
              <a:rPr lang="en-US" sz="2400" b="0" i="0" dirty="0">
                <a:solidFill>
                  <a:srgbClr val="5F6364"/>
                </a:solidFill>
                <a:effectLst/>
                <a:latin typeface="Consolas" panose="020B0609020204030204" pitchFamily="49" charset="0"/>
              </a:rPr>
              <a:t>&gt;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Tove</a:t>
            </a:r>
            <a:r>
              <a:rPr lang="en-US" sz="2400" b="0" i="0" dirty="0">
                <a:solidFill>
                  <a:srgbClr val="5F6364"/>
                </a:solidFill>
                <a:effectLst/>
                <a:latin typeface="Consolas" panose="020B0609020204030204" pitchFamily="49" charset="0"/>
              </a:rPr>
              <a:t>&lt;/</a:t>
            </a:r>
            <a:r>
              <a:rPr lang="en-US" sz="2400" b="0" i="0" dirty="0">
                <a:solidFill>
                  <a:srgbClr val="C92C2C"/>
                </a:solidFill>
                <a:effectLst/>
                <a:latin typeface="Consolas" panose="020B0609020204030204" pitchFamily="49" charset="0"/>
              </a:rPr>
              <a:t>to</a:t>
            </a:r>
            <a:r>
              <a:rPr lang="en-US" sz="2400" b="0" i="0" dirty="0">
                <a:solidFill>
                  <a:srgbClr val="5F6364"/>
                </a:solidFill>
                <a:effectLst/>
                <a:latin typeface="Consolas" panose="020B0609020204030204" pitchFamily="49" charset="0"/>
              </a:rPr>
              <a:t>&gt;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	</a:t>
            </a:r>
          </a:p>
          <a:p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	</a:t>
            </a:r>
            <a:r>
              <a:rPr lang="en-US" sz="2400" b="0" i="0" dirty="0">
                <a:solidFill>
                  <a:srgbClr val="5F6364"/>
                </a:solidFill>
                <a:effectLst/>
                <a:latin typeface="Consolas" panose="020B0609020204030204" pitchFamily="49" charset="0"/>
              </a:rPr>
              <a:t>&lt;</a:t>
            </a:r>
            <a:r>
              <a:rPr lang="en-US" sz="2400" b="0" i="0" dirty="0">
                <a:solidFill>
                  <a:srgbClr val="C92C2C"/>
                </a:solidFill>
                <a:effectLst/>
                <a:latin typeface="Consolas" panose="020B0609020204030204" pitchFamily="49" charset="0"/>
              </a:rPr>
              <a:t>from</a:t>
            </a:r>
            <a:r>
              <a:rPr lang="en-US" sz="2400" b="0" i="0" dirty="0">
                <a:solidFill>
                  <a:srgbClr val="5F6364"/>
                </a:solidFill>
                <a:effectLst/>
                <a:latin typeface="Consolas" panose="020B0609020204030204" pitchFamily="49" charset="0"/>
              </a:rPr>
              <a:t>&gt;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Jani</a:t>
            </a:r>
            <a:r>
              <a:rPr lang="en-US" sz="2400" b="0" i="0" dirty="0">
                <a:solidFill>
                  <a:srgbClr val="5F6364"/>
                </a:solidFill>
                <a:effectLst/>
                <a:latin typeface="Consolas" panose="020B0609020204030204" pitchFamily="49" charset="0"/>
              </a:rPr>
              <a:t>&lt;/</a:t>
            </a:r>
            <a:r>
              <a:rPr lang="en-US" sz="2400" b="0" i="0" dirty="0">
                <a:solidFill>
                  <a:srgbClr val="C92C2C"/>
                </a:solidFill>
                <a:effectLst/>
                <a:latin typeface="Consolas" panose="020B0609020204030204" pitchFamily="49" charset="0"/>
              </a:rPr>
              <a:t>from</a:t>
            </a:r>
            <a:r>
              <a:rPr lang="en-US" sz="2400" b="0" i="0" dirty="0">
                <a:solidFill>
                  <a:srgbClr val="5F6364"/>
                </a:solidFill>
                <a:effectLst/>
                <a:latin typeface="Consolas" panose="020B0609020204030204" pitchFamily="49" charset="0"/>
              </a:rPr>
              <a:t>&gt;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</a:p>
          <a:p>
            <a:r>
              <a:rPr lang="en-US" sz="2400" b="0" i="0" dirty="0">
                <a:solidFill>
                  <a:srgbClr val="5F6364"/>
                </a:solidFill>
                <a:effectLst/>
                <a:latin typeface="Consolas" panose="020B0609020204030204" pitchFamily="49" charset="0"/>
              </a:rPr>
              <a:t>	&lt;</a:t>
            </a:r>
            <a:r>
              <a:rPr lang="en-US" sz="2400" b="0" i="0" dirty="0">
                <a:solidFill>
                  <a:srgbClr val="C92C2C"/>
                </a:solidFill>
                <a:effectLst/>
                <a:latin typeface="Consolas" panose="020B0609020204030204" pitchFamily="49" charset="0"/>
              </a:rPr>
              <a:t>body</a:t>
            </a:r>
            <a:r>
              <a:rPr lang="en-US" sz="2400" b="0" i="0" dirty="0">
                <a:solidFill>
                  <a:srgbClr val="5F6364"/>
                </a:solidFill>
                <a:effectLst/>
                <a:latin typeface="Consolas" panose="020B0609020204030204" pitchFamily="49" charset="0"/>
              </a:rPr>
              <a:t>&gt;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Не забудь про меня в эти выходные!</a:t>
            </a:r>
            <a:r>
              <a:rPr lang="ru-RU" sz="2400" b="0" i="0" dirty="0">
                <a:solidFill>
                  <a:srgbClr val="5F6364"/>
                </a:solidFill>
                <a:effectLst/>
                <a:latin typeface="Consolas" panose="020B0609020204030204" pitchFamily="49" charset="0"/>
              </a:rPr>
              <a:t>&lt;/</a:t>
            </a:r>
            <a:r>
              <a:rPr lang="en-US" sz="2400" b="0" i="0" dirty="0">
                <a:solidFill>
                  <a:srgbClr val="C92C2C"/>
                </a:solidFill>
                <a:effectLst/>
                <a:latin typeface="Consolas" panose="020B0609020204030204" pitchFamily="49" charset="0"/>
              </a:rPr>
              <a:t>body</a:t>
            </a:r>
            <a:r>
              <a:rPr lang="en-US" sz="2400" b="0" i="0" dirty="0">
                <a:solidFill>
                  <a:srgbClr val="5F6364"/>
                </a:solidFill>
                <a:effectLst/>
                <a:latin typeface="Consolas" panose="020B0609020204030204" pitchFamily="49" charset="0"/>
              </a:rPr>
              <a:t>&gt;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2400" b="0" i="0" dirty="0">
                <a:solidFill>
                  <a:srgbClr val="5F6364"/>
                </a:solidFill>
                <a:effectLst/>
                <a:latin typeface="Consolas" panose="020B0609020204030204" pitchFamily="49" charset="0"/>
              </a:rPr>
              <a:t>&lt;/</a:t>
            </a:r>
            <a:r>
              <a:rPr lang="en-US" sz="2400" b="0" i="0" dirty="0">
                <a:solidFill>
                  <a:srgbClr val="C92C2C"/>
                </a:solidFill>
                <a:effectLst/>
                <a:latin typeface="Consolas" panose="020B0609020204030204" pitchFamily="49" charset="0"/>
              </a:rPr>
              <a:t>note</a:t>
            </a:r>
            <a:r>
              <a:rPr lang="en-US" sz="2400" b="0" i="0" dirty="0">
                <a:solidFill>
                  <a:srgbClr val="5F6364"/>
                </a:solidFill>
                <a:effectLst/>
                <a:latin typeface="Consolas" panose="020B0609020204030204" pitchFamily="49" charset="0"/>
              </a:rPr>
              <a:t>&gt;</a:t>
            </a:r>
            <a:endParaRPr lang="ru-RU" sz="24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E30A972-510F-4BF8-AB04-0B2FF49F6665}"/>
              </a:ext>
            </a:extLst>
          </p:cNvPr>
          <p:cNvSpPr txBox="1"/>
          <p:nvPr/>
        </p:nvSpPr>
        <p:spPr>
          <a:xfrm>
            <a:off x="3065599" y="2594880"/>
            <a:ext cx="6078401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200" b="0" i="1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СООБЩЕНИЕ </a:t>
            </a:r>
            <a:endParaRPr lang="en-US" sz="2200" b="0" i="1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r>
              <a:rPr lang="ru-RU" sz="2200" b="0" i="1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Кому: </a:t>
            </a:r>
            <a:r>
              <a:rPr lang="ru-RU" sz="2200" b="0" i="1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Tove</a:t>
            </a:r>
            <a:r>
              <a:rPr lang="ru-RU" sz="2200" b="0" i="1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endParaRPr lang="en-US" sz="2200" b="0" i="1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r>
              <a:rPr lang="ru-RU" sz="2200" b="0" i="1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От: </a:t>
            </a:r>
            <a:r>
              <a:rPr lang="ru-RU" sz="2200" b="0" i="1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Jani</a:t>
            </a:r>
            <a:r>
              <a:rPr lang="ru-RU" sz="2200" b="0" i="1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endParaRPr lang="en-US" sz="2200" b="0" i="1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r>
              <a:rPr lang="ru-RU" sz="2200" b="0" i="1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Не забудь про меня в эти выходные! </a:t>
            </a:r>
            <a:br>
              <a:rPr lang="ru-RU" sz="2400" dirty="0"/>
            </a:br>
            <a:endParaRPr lang="ru-RU" sz="24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EDC6E9D-C3D7-48F8-91D6-01ED34F545A2}"/>
              </a:ext>
            </a:extLst>
          </p:cNvPr>
          <p:cNvSpPr txBox="1"/>
          <p:nvPr/>
        </p:nvSpPr>
        <p:spPr>
          <a:xfrm>
            <a:off x="125066" y="4588361"/>
            <a:ext cx="8712385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b="0" i="0" dirty="0">
                <a:solidFill>
                  <a:srgbClr val="5F6364"/>
                </a:solidFill>
                <a:effectLst/>
                <a:latin typeface="Consolas" panose="020B0609020204030204" pitchFamily="49" charset="0"/>
              </a:rPr>
              <a:t>&lt;</a:t>
            </a:r>
            <a:r>
              <a:rPr lang="en-US" sz="2000" b="0" i="0" dirty="0">
                <a:solidFill>
                  <a:srgbClr val="C92C2C"/>
                </a:solidFill>
                <a:effectLst/>
                <a:latin typeface="Consolas" panose="020B0609020204030204" pitchFamily="49" charset="0"/>
              </a:rPr>
              <a:t>note</a:t>
            </a:r>
            <a:r>
              <a:rPr lang="en-US" sz="2000" b="0" i="0" dirty="0">
                <a:solidFill>
                  <a:srgbClr val="5F6364"/>
                </a:solidFill>
                <a:effectLst/>
                <a:latin typeface="Consolas" panose="020B0609020204030204" pitchFamily="49" charset="0"/>
              </a:rPr>
              <a:t>&gt;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</a:p>
          <a:p>
            <a:r>
              <a:rPr lang="en-US" sz="2000" b="0" i="0" dirty="0">
                <a:solidFill>
                  <a:srgbClr val="5F6364"/>
                </a:solidFill>
                <a:effectLst/>
                <a:latin typeface="Consolas" panose="020B0609020204030204" pitchFamily="49" charset="0"/>
              </a:rPr>
              <a:t>	&lt;</a:t>
            </a:r>
            <a:r>
              <a:rPr lang="en-US" sz="2000" b="0" i="0" dirty="0">
                <a:solidFill>
                  <a:srgbClr val="C92C2C"/>
                </a:solidFill>
                <a:effectLst/>
                <a:latin typeface="Consolas" panose="020B0609020204030204" pitchFamily="49" charset="0"/>
              </a:rPr>
              <a:t>date</a:t>
            </a:r>
            <a:r>
              <a:rPr lang="en-US" sz="2000" b="0" i="0" dirty="0">
                <a:solidFill>
                  <a:srgbClr val="5F6364"/>
                </a:solidFill>
                <a:effectLst/>
                <a:latin typeface="Consolas" panose="020B0609020204030204" pitchFamily="49" charset="0"/>
              </a:rPr>
              <a:t>&gt;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2008-01-10</a:t>
            </a:r>
            <a:r>
              <a:rPr lang="en-US" sz="2000" b="0" i="0" dirty="0">
                <a:solidFill>
                  <a:srgbClr val="5F6364"/>
                </a:solidFill>
                <a:effectLst/>
                <a:latin typeface="Consolas" panose="020B0609020204030204" pitchFamily="49" charset="0"/>
              </a:rPr>
              <a:t>&lt;/</a:t>
            </a:r>
            <a:r>
              <a:rPr lang="en-US" sz="2000" b="0" i="0" dirty="0">
                <a:solidFill>
                  <a:srgbClr val="C92C2C"/>
                </a:solidFill>
                <a:effectLst/>
                <a:latin typeface="Consolas" panose="020B0609020204030204" pitchFamily="49" charset="0"/>
              </a:rPr>
              <a:t>date</a:t>
            </a:r>
            <a:r>
              <a:rPr lang="en-US" sz="2000" b="0" i="0" dirty="0">
                <a:solidFill>
                  <a:srgbClr val="5F6364"/>
                </a:solidFill>
                <a:effectLst/>
                <a:latin typeface="Consolas" panose="020B0609020204030204" pitchFamily="49" charset="0"/>
              </a:rPr>
              <a:t>&gt;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</a:p>
          <a:p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	</a:t>
            </a:r>
            <a:r>
              <a:rPr lang="en-US" sz="2000" b="0" i="0" dirty="0">
                <a:solidFill>
                  <a:srgbClr val="5F6364"/>
                </a:solidFill>
                <a:effectLst/>
                <a:latin typeface="Consolas" panose="020B0609020204030204" pitchFamily="49" charset="0"/>
              </a:rPr>
              <a:t>&lt;</a:t>
            </a:r>
            <a:r>
              <a:rPr lang="en-US" sz="2000" b="0" i="0" dirty="0">
                <a:solidFill>
                  <a:srgbClr val="C92C2C"/>
                </a:solidFill>
                <a:effectLst/>
                <a:latin typeface="Consolas" panose="020B0609020204030204" pitchFamily="49" charset="0"/>
              </a:rPr>
              <a:t>to</a:t>
            </a:r>
            <a:r>
              <a:rPr lang="en-US" sz="2000" b="0" i="0" dirty="0">
                <a:solidFill>
                  <a:srgbClr val="5F6364"/>
                </a:solidFill>
                <a:effectLst/>
                <a:latin typeface="Consolas" panose="020B0609020204030204" pitchFamily="49" charset="0"/>
              </a:rPr>
              <a:t>&gt;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Tove</a:t>
            </a:r>
            <a:r>
              <a:rPr lang="en-US" sz="2000" b="0" i="0" dirty="0">
                <a:solidFill>
                  <a:srgbClr val="5F6364"/>
                </a:solidFill>
                <a:effectLst/>
                <a:latin typeface="Consolas" panose="020B0609020204030204" pitchFamily="49" charset="0"/>
              </a:rPr>
              <a:t>&lt;/</a:t>
            </a:r>
            <a:r>
              <a:rPr lang="en-US" sz="2000" b="0" i="0" dirty="0">
                <a:solidFill>
                  <a:srgbClr val="C92C2C"/>
                </a:solidFill>
                <a:effectLst/>
                <a:latin typeface="Consolas" panose="020B0609020204030204" pitchFamily="49" charset="0"/>
              </a:rPr>
              <a:t>to</a:t>
            </a:r>
            <a:r>
              <a:rPr lang="en-US" sz="2000" b="0" i="0" dirty="0">
                <a:solidFill>
                  <a:srgbClr val="5F6364"/>
                </a:solidFill>
                <a:effectLst/>
                <a:latin typeface="Consolas" panose="020B0609020204030204" pitchFamily="49" charset="0"/>
              </a:rPr>
              <a:t>&gt;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</a:p>
          <a:p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	</a:t>
            </a:r>
            <a:r>
              <a:rPr lang="en-US" sz="2000" b="0" i="0" dirty="0">
                <a:solidFill>
                  <a:srgbClr val="5F6364"/>
                </a:solidFill>
                <a:effectLst/>
                <a:latin typeface="Consolas" panose="020B0609020204030204" pitchFamily="49" charset="0"/>
              </a:rPr>
              <a:t>&lt;</a:t>
            </a:r>
            <a:r>
              <a:rPr lang="en-US" sz="2000" b="0" i="0" dirty="0">
                <a:solidFill>
                  <a:srgbClr val="C92C2C"/>
                </a:solidFill>
                <a:effectLst/>
                <a:latin typeface="Consolas" panose="020B0609020204030204" pitchFamily="49" charset="0"/>
              </a:rPr>
              <a:t>from</a:t>
            </a:r>
            <a:r>
              <a:rPr lang="en-US" sz="2000" b="0" i="0" dirty="0">
                <a:solidFill>
                  <a:srgbClr val="5F6364"/>
                </a:solidFill>
                <a:effectLst/>
                <a:latin typeface="Consolas" panose="020B0609020204030204" pitchFamily="49" charset="0"/>
              </a:rPr>
              <a:t>&gt;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Jani</a:t>
            </a:r>
            <a:r>
              <a:rPr lang="en-US" sz="2000" b="0" i="0" dirty="0">
                <a:solidFill>
                  <a:srgbClr val="5F6364"/>
                </a:solidFill>
                <a:effectLst/>
                <a:latin typeface="Consolas" panose="020B0609020204030204" pitchFamily="49" charset="0"/>
              </a:rPr>
              <a:t>&lt;/</a:t>
            </a:r>
            <a:r>
              <a:rPr lang="en-US" sz="2000" b="0" i="0" dirty="0">
                <a:solidFill>
                  <a:srgbClr val="C92C2C"/>
                </a:solidFill>
                <a:effectLst/>
                <a:latin typeface="Consolas" panose="020B0609020204030204" pitchFamily="49" charset="0"/>
              </a:rPr>
              <a:t>from</a:t>
            </a:r>
            <a:r>
              <a:rPr lang="en-US" sz="2000" b="0" i="0" dirty="0">
                <a:solidFill>
                  <a:srgbClr val="5F6364"/>
                </a:solidFill>
                <a:effectLst/>
                <a:latin typeface="Consolas" panose="020B0609020204030204" pitchFamily="49" charset="0"/>
              </a:rPr>
              <a:t>&gt;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</a:p>
          <a:p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	</a:t>
            </a:r>
            <a:r>
              <a:rPr lang="en-US" sz="2000" b="0" i="0" dirty="0">
                <a:solidFill>
                  <a:srgbClr val="5F6364"/>
                </a:solidFill>
                <a:effectLst/>
                <a:latin typeface="Consolas" panose="020B0609020204030204" pitchFamily="49" charset="0"/>
              </a:rPr>
              <a:t>&lt;</a:t>
            </a:r>
            <a:r>
              <a:rPr lang="en-US" sz="2000" b="0" i="0" dirty="0">
                <a:solidFill>
                  <a:srgbClr val="C92C2C"/>
                </a:solidFill>
                <a:effectLst/>
                <a:latin typeface="Consolas" panose="020B0609020204030204" pitchFamily="49" charset="0"/>
              </a:rPr>
              <a:t>heading</a:t>
            </a:r>
            <a:r>
              <a:rPr lang="en-US" sz="2000" b="0" i="0" dirty="0">
                <a:solidFill>
                  <a:srgbClr val="5F6364"/>
                </a:solidFill>
                <a:effectLst/>
                <a:latin typeface="Consolas" panose="020B0609020204030204" pitchFamily="49" charset="0"/>
              </a:rPr>
              <a:t>&gt;</a:t>
            </a:r>
            <a:r>
              <a:rPr lang="ru-RU" sz="20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Напоминание</a:t>
            </a:r>
            <a:r>
              <a:rPr lang="ru-RU" sz="2000" b="0" i="0" dirty="0">
                <a:solidFill>
                  <a:srgbClr val="5F6364"/>
                </a:solidFill>
                <a:effectLst/>
                <a:latin typeface="Consolas" panose="020B0609020204030204" pitchFamily="49" charset="0"/>
              </a:rPr>
              <a:t>&lt;/</a:t>
            </a:r>
            <a:r>
              <a:rPr lang="en-US" sz="2000" b="0" i="0" dirty="0">
                <a:solidFill>
                  <a:srgbClr val="C92C2C"/>
                </a:solidFill>
                <a:effectLst/>
                <a:latin typeface="Consolas" panose="020B0609020204030204" pitchFamily="49" charset="0"/>
              </a:rPr>
              <a:t>heading</a:t>
            </a:r>
            <a:r>
              <a:rPr lang="en-US" sz="2000" b="0" i="0" dirty="0">
                <a:solidFill>
                  <a:srgbClr val="5F6364"/>
                </a:solidFill>
                <a:effectLst/>
                <a:latin typeface="Consolas" panose="020B0609020204030204" pitchFamily="49" charset="0"/>
              </a:rPr>
              <a:t>&gt;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</a:p>
          <a:p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	</a:t>
            </a:r>
            <a:r>
              <a:rPr lang="en-US" sz="2000" b="0" i="0" dirty="0">
                <a:solidFill>
                  <a:srgbClr val="5F6364"/>
                </a:solidFill>
                <a:effectLst/>
                <a:latin typeface="Consolas" panose="020B0609020204030204" pitchFamily="49" charset="0"/>
              </a:rPr>
              <a:t>&lt;</a:t>
            </a:r>
            <a:r>
              <a:rPr lang="en-US" sz="2000" b="0" i="0" dirty="0">
                <a:solidFill>
                  <a:srgbClr val="C92C2C"/>
                </a:solidFill>
                <a:effectLst/>
                <a:latin typeface="Consolas" panose="020B0609020204030204" pitchFamily="49" charset="0"/>
              </a:rPr>
              <a:t>body</a:t>
            </a:r>
            <a:r>
              <a:rPr lang="en-US" sz="2000" b="0" i="0" dirty="0">
                <a:solidFill>
                  <a:srgbClr val="5F6364"/>
                </a:solidFill>
                <a:effectLst/>
                <a:latin typeface="Consolas" panose="020B0609020204030204" pitchFamily="49" charset="0"/>
              </a:rPr>
              <a:t>&gt;</a:t>
            </a:r>
            <a:r>
              <a:rPr lang="ru-RU" sz="20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Не забудь про меня в эти выходные!</a:t>
            </a:r>
            <a:r>
              <a:rPr lang="ru-RU" sz="2000" b="0" i="0" dirty="0">
                <a:solidFill>
                  <a:srgbClr val="5F6364"/>
                </a:solidFill>
                <a:effectLst/>
                <a:latin typeface="Consolas" panose="020B0609020204030204" pitchFamily="49" charset="0"/>
              </a:rPr>
              <a:t>&lt;/</a:t>
            </a:r>
            <a:r>
              <a:rPr lang="en-US" sz="2000" b="0" i="0" dirty="0">
                <a:solidFill>
                  <a:srgbClr val="C92C2C"/>
                </a:solidFill>
                <a:effectLst/>
                <a:latin typeface="Consolas" panose="020B0609020204030204" pitchFamily="49" charset="0"/>
              </a:rPr>
              <a:t>body</a:t>
            </a:r>
            <a:r>
              <a:rPr lang="en-US" sz="2000" b="0" i="0" dirty="0">
                <a:solidFill>
                  <a:srgbClr val="5F6364"/>
                </a:solidFill>
                <a:effectLst/>
                <a:latin typeface="Consolas" panose="020B0609020204030204" pitchFamily="49" charset="0"/>
              </a:rPr>
              <a:t>&gt;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2000" b="0" i="0" dirty="0">
                <a:solidFill>
                  <a:srgbClr val="5F6364"/>
                </a:solidFill>
                <a:effectLst/>
                <a:latin typeface="Consolas" panose="020B0609020204030204" pitchFamily="49" charset="0"/>
              </a:rPr>
              <a:t>&lt;/</a:t>
            </a:r>
            <a:r>
              <a:rPr lang="en-US" sz="2000" b="0" i="0" dirty="0">
                <a:solidFill>
                  <a:srgbClr val="C92C2C"/>
                </a:solidFill>
                <a:effectLst/>
                <a:latin typeface="Consolas" panose="020B0609020204030204" pitchFamily="49" charset="0"/>
              </a:rPr>
              <a:t>note</a:t>
            </a:r>
            <a:r>
              <a:rPr lang="en-US" sz="2000" b="0" i="0" dirty="0">
                <a:solidFill>
                  <a:srgbClr val="5F6364"/>
                </a:solidFill>
                <a:effectLst/>
                <a:latin typeface="Consolas" panose="020B0609020204030204" pitchFamily="49" charset="0"/>
              </a:rPr>
              <a:t>&gt;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16206845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  <p:bldP spid="1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AC1BBD5F-3F2C-4B0D-985E-D2A2B26B63B3}"/>
              </a:ext>
            </a:extLst>
          </p:cNvPr>
          <p:cNvSpPr txBox="1"/>
          <p:nvPr/>
        </p:nvSpPr>
        <p:spPr>
          <a:xfrm>
            <a:off x="179512" y="476672"/>
            <a:ext cx="4572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2800" dirty="0">
                <a:solidFill>
                  <a:srgbClr val="333333"/>
                </a:solidFill>
                <a:latin typeface="Georgia" panose="02040502050405020303" pitchFamily="18" charset="0"/>
              </a:rPr>
              <a:t>XML </a:t>
            </a:r>
            <a:r>
              <a:rPr lang="ru-RU" sz="2800" dirty="0">
                <a:solidFill>
                  <a:srgbClr val="333333"/>
                </a:solidFill>
                <a:latin typeface="Georgia" panose="02040502050405020303" pitchFamily="18" charset="0"/>
              </a:rPr>
              <a:t>атрибуты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CE41F78-E81D-48C0-B651-404374920581}"/>
              </a:ext>
            </a:extLst>
          </p:cNvPr>
          <p:cNvSpPr txBox="1"/>
          <p:nvPr/>
        </p:nvSpPr>
        <p:spPr>
          <a:xfrm>
            <a:off x="251520" y="1412776"/>
            <a:ext cx="748883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ru-RU" b="0" i="0" dirty="0">
                <a:solidFill>
                  <a:srgbClr val="333333"/>
                </a:solidFill>
                <a:effectLst/>
                <a:latin typeface="Georgia" panose="02040502050405020303" pitchFamily="18" charset="0"/>
              </a:rPr>
              <a:t>XML атрибуты должны заключаться в кавычки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48D186C-41F9-4BB6-9207-DCB6E935023D}"/>
              </a:ext>
            </a:extLst>
          </p:cNvPr>
          <p:cNvSpPr txBox="1"/>
          <p:nvPr/>
        </p:nvSpPr>
        <p:spPr>
          <a:xfrm>
            <a:off x="251520" y="2194992"/>
            <a:ext cx="295232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0" i="0" dirty="0">
                <a:solidFill>
                  <a:srgbClr val="5F6364"/>
                </a:solidFill>
                <a:effectLst/>
                <a:latin typeface="Consolas" panose="020B0609020204030204" pitchFamily="49" charset="0"/>
              </a:rPr>
              <a:t>&lt;</a:t>
            </a:r>
            <a:r>
              <a:rPr lang="en-US" b="0" i="0" dirty="0">
                <a:solidFill>
                  <a:srgbClr val="C92C2C"/>
                </a:solidFill>
                <a:effectLst/>
                <a:latin typeface="Consolas" panose="020B0609020204030204" pitchFamily="49" charset="0"/>
              </a:rPr>
              <a:t>person </a:t>
            </a:r>
            <a:r>
              <a:rPr lang="en-US" b="0" i="0" dirty="0">
                <a:solidFill>
                  <a:srgbClr val="2F9C0A"/>
                </a:solidFill>
                <a:effectLst/>
                <a:latin typeface="Consolas" panose="020B0609020204030204" pitchFamily="49" charset="0"/>
              </a:rPr>
              <a:t>sex</a:t>
            </a:r>
            <a:r>
              <a:rPr lang="en-US" b="0" i="0" dirty="0">
                <a:solidFill>
                  <a:srgbClr val="5F6364"/>
                </a:solidFill>
                <a:effectLst/>
                <a:latin typeface="Consolas" panose="020B0609020204030204" pitchFamily="49" charset="0"/>
              </a:rPr>
              <a:t>="</a:t>
            </a:r>
            <a:r>
              <a:rPr lang="en-US" b="0" i="0" dirty="0">
                <a:solidFill>
                  <a:srgbClr val="1990B8"/>
                </a:solidFill>
                <a:effectLst/>
                <a:latin typeface="Consolas" panose="020B0609020204030204" pitchFamily="49" charset="0"/>
              </a:rPr>
              <a:t>female</a:t>
            </a:r>
            <a:r>
              <a:rPr lang="en-US" b="0" i="0" dirty="0">
                <a:solidFill>
                  <a:srgbClr val="5F6364"/>
                </a:solidFill>
                <a:effectLst/>
                <a:latin typeface="Consolas" panose="020B0609020204030204" pitchFamily="49" charset="0"/>
              </a:rPr>
              <a:t>"&gt;</a:t>
            </a:r>
            <a:endParaRPr lang="ru-RU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287F6AE-C3E8-409B-B471-67C179B7E417}"/>
              </a:ext>
            </a:extLst>
          </p:cNvPr>
          <p:cNvSpPr txBox="1"/>
          <p:nvPr/>
        </p:nvSpPr>
        <p:spPr>
          <a:xfrm>
            <a:off x="3275856" y="2194992"/>
            <a:ext cx="295232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0" i="0" dirty="0">
                <a:solidFill>
                  <a:srgbClr val="5F6364"/>
                </a:solidFill>
                <a:effectLst/>
                <a:latin typeface="Consolas" panose="020B0609020204030204" pitchFamily="49" charset="0"/>
              </a:rPr>
              <a:t>&lt;</a:t>
            </a:r>
            <a:r>
              <a:rPr lang="en-US" b="0" i="0" dirty="0">
                <a:solidFill>
                  <a:srgbClr val="C92C2C"/>
                </a:solidFill>
                <a:effectLst/>
                <a:latin typeface="Consolas" panose="020B0609020204030204" pitchFamily="49" charset="0"/>
              </a:rPr>
              <a:t>person </a:t>
            </a:r>
            <a:r>
              <a:rPr lang="en-US" b="0" i="0" dirty="0">
                <a:solidFill>
                  <a:srgbClr val="2F9C0A"/>
                </a:solidFill>
                <a:effectLst/>
                <a:latin typeface="Consolas" panose="020B0609020204030204" pitchFamily="49" charset="0"/>
              </a:rPr>
              <a:t>sex</a:t>
            </a:r>
            <a:r>
              <a:rPr lang="en-US" b="0" i="0" dirty="0">
                <a:solidFill>
                  <a:srgbClr val="5F6364"/>
                </a:solidFill>
                <a:effectLst/>
                <a:latin typeface="Consolas" panose="020B0609020204030204" pitchFamily="49" charset="0"/>
              </a:rPr>
              <a:t>='</a:t>
            </a:r>
            <a:r>
              <a:rPr lang="en-US" b="0" i="0" dirty="0">
                <a:solidFill>
                  <a:srgbClr val="1990B8"/>
                </a:solidFill>
                <a:effectLst/>
                <a:latin typeface="Consolas" panose="020B0609020204030204" pitchFamily="49" charset="0"/>
              </a:rPr>
              <a:t>female</a:t>
            </a:r>
            <a:r>
              <a:rPr lang="en-US" b="0" i="0" dirty="0">
                <a:solidFill>
                  <a:srgbClr val="5F6364"/>
                </a:solidFill>
                <a:effectLst/>
                <a:latin typeface="Consolas" panose="020B0609020204030204" pitchFamily="49" charset="0"/>
              </a:rPr>
              <a:t>'&gt;</a:t>
            </a:r>
            <a:endParaRPr lang="ru-RU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52BD33B-D71A-4FDD-A97F-7052C43D7ECE}"/>
              </a:ext>
            </a:extLst>
          </p:cNvPr>
          <p:cNvSpPr txBox="1"/>
          <p:nvPr/>
        </p:nvSpPr>
        <p:spPr>
          <a:xfrm>
            <a:off x="251520" y="3105835"/>
            <a:ext cx="660648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0" i="0" dirty="0">
                <a:solidFill>
                  <a:srgbClr val="5F6364"/>
                </a:solidFill>
                <a:effectLst/>
                <a:latin typeface="Consolas" panose="020B0609020204030204" pitchFamily="49" charset="0"/>
              </a:rPr>
              <a:t>&lt;</a:t>
            </a:r>
            <a:r>
              <a:rPr lang="en-US" b="0" i="0" dirty="0">
                <a:solidFill>
                  <a:srgbClr val="C92C2C"/>
                </a:solidFill>
                <a:effectLst/>
                <a:latin typeface="Consolas" panose="020B0609020204030204" pitchFamily="49" charset="0"/>
              </a:rPr>
              <a:t>gangster </a:t>
            </a:r>
            <a:r>
              <a:rPr lang="en-US" b="0" i="0" dirty="0">
                <a:solidFill>
                  <a:srgbClr val="2F9C0A"/>
                </a:solidFill>
                <a:effectLst/>
                <a:latin typeface="Consolas" panose="020B0609020204030204" pitchFamily="49" charset="0"/>
              </a:rPr>
              <a:t>name</a:t>
            </a:r>
            <a:r>
              <a:rPr lang="en-US" b="0" i="0" dirty="0">
                <a:solidFill>
                  <a:srgbClr val="5F6364"/>
                </a:solidFill>
                <a:effectLst/>
                <a:latin typeface="Consolas" panose="020B0609020204030204" pitchFamily="49" charset="0"/>
              </a:rPr>
              <a:t>='</a:t>
            </a:r>
            <a:r>
              <a:rPr lang="en-US" b="0" i="0" dirty="0">
                <a:solidFill>
                  <a:srgbClr val="1990B8"/>
                </a:solidFill>
                <a:effectLst/>
                <a:latin typeface="Consolas" panose="020B0609020204030204" pitchFamily="49" charset="0"/>
              </a:rPr>
              <a:t>George </a:t>
            </a:r>
            <a:r>
              <a:rPr lang="en-US" b="0" i="0" dirty="0">
                <a:solidFill>
                  <a:srgbClr val="5F6364"/>
                </a:solidFill>
                <a:effectLst/>
                <a:latin typeface="Consolas" panose="020B0609020204030204" pitchFamily="49" charset="0"/>
              </a:rPr>
              <a:t>"</a:t>
            </a:r>
            <a:r>
              <a:rPr lang="en-US" b="0" i="0" dirty="0">
                <a:solidFill>
                  <a:srgbClr val="1990B8"/>
                </a:solidFill>
                <a:effectLst/>
                <a:latin typeface="Consolas" panose="020B0609020204030204" pitchFamily="49" charset="0"/>
              </a:rPr>
              <a:t>Shotgun</a:t>
            </a:r>
            <a:r>
              <a:rPr lang="en-US" b="0" i="0" dirty="0">
                <a:solidFill>
                  <a:srgbClr val="5F6364"/>
                </a:solidFill>
                <a:effectLst/>
                <a:latin typeface="Consolas" panose="020B0609020204030204" pitchFamily="49" charset="0"/>
              </a:rPr>
              <a:t>"</a:t>
            </a:r>
            <a:r>
              <a:rPr lang="en-US" b="0" i="0" dirty="0">
                <a:solidFill>
                  <a:srgbClr val="1990B8"/>
                </a:solidFill>
                <a:effectLst/>
                <a:latin typeface="Consolas" panose="020B0609020204030204" pitchFamily="49" charset="0"/>
              </a:rPr>
              <a:t> Ziegler</a:t>
            </a:r>
            <a:r>
              <a:rPr lang="en-US" b="0" i="0" dirty="0">
                <a:solidFill>
                  <a:srgbClr val="5F6364"/>
                </a:solidFill>
                <a:effectLst/>
                <a:latin typeface="Consolas" panose="020B0609020204030204" pitchFamily="49" charset="0"/>
              </a:rPr>
              <a:t>'&gt;</a:t>
            </a:r>
            <a:endParaRPr lang="ru-RU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96BFE36-A0D3-496A-83A4-A3082FA71ED8}"/>
              </a:ext>
            </a:extLst>
          </p:cNvPr>
          <p:cNvSpPr txBox="1"/>
          <p:nvPr/>
        </p:nvSpPr>
        <p:spPr>
          <a:xfrm>
            <a:off x="290042" y="3888051"/>
            <a:ext cx="694625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b="0" i="0" dirty="0">
                <a:solidFill>
                  <a:srgbClr val="5F6364"/>
                </a:solidFill>
                <a:effectLst/>
                <a:latin typeface="Consolas" panose="020B0609020204030204" pitchFamily="49" charset="0"/>
              </a:rPr>
              <a:t>&lt;</a:t>
            </a:r>
            <a:r>
              <a:rPr lang="de-DE" b="0" i="0" dirty="0" err="1">
                <a:solidFill>
                  <a:srgbClr val="C92C2C"/>
                </a:solidFill>
                <a:effectLst/>
                <a:latin typeface="Consolas" panose="020B0609020204030204" pitchFamily="49" charset="0"/>
              </a:rPr>
              <a:t>gangster</a:t>
            </a:r>
            <a:r>
              <a:rPr lang="de-DE" b="0" i="0" dirty="0">
                <a:solidFill>
                  <a:srgbClr val="C92C2C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de-DE" b="0" i="0" dirty="0" err="1">
                <a:solidFill>
                  <a:srgbClr val="2F9C0A"/>
                </a:solidFill>
                <a:effectLst/>
                <a:latin typeface="Consolas" panose="020B0609020204030204" pitchFamily="49" charset="0"/>
              </a:rPr>
              <a:t>name</a:t>
            </a:r>
            <a:r>
              <a:rPr lang="de-DE" b="0" i="0" dirty="0">
                <a:solidFill>
                  <a:srgbClr val="5F6364"/>
                </a:solidFill>
                <a:effectLst/>
                <a:latin typeface="Consolas" panose="020B0609020204030204" pitchFamily="49" charset="0"/>
              </a:rPr>
              <a:t>="</a:t>
            </a:r>
            <a:r>
              <a:rPr lang="de-DE" b="0" i="0" dirty="0">
                <a:solidFill>
                  <a:srgbClr val="1990B8"/>
                </a:solidFill>
                <a:effectLst/>
                <a:latin typeface="Consolas" panose="020B0609020204030204" pitchFamily="49" charset="0"/>
              </a:rPr>
              <a:t>George &amp;</a:t>
            </a:r>
            <a:r>
              <a:rPr lang="de-DE" b="0" i="0" dirty="0" err="1">
                <a:solidFill>
                  <a:srgbClr val="1990B8"/>
                </a:solidFill>
                <a:effectLst/>
                <a:latin typeface="Consolas" panose="020B0609020204030204" pitchFamily="49" charset="0"/>
              </a:rPr>
              <a:t>quot;Shotgun&amp;quot</a:t>
            </a:r>
            <a:r>
              <a:rPr lang="de-DE" b="0" i="0" dirty="0">
                <a:solidFill>
                  <a:srgbClr val="1990B8"/>
                </a:solidFill>
                <a:effectLst/>
                <a:latin typeface="Consolas" panose="020B0609020204030204" pitchFamily="49" charset="0"/>
              </a:rPr>
              <a:t>; Ziegler</a:t>
            </a:r>
            <a:r>
              <a:rPr lang="de-DE" b="0" i="0" dirty="0">
                <a:solidFill>
                  <a:srgbClr val="5F6364"/>
                </a:solidFill>
                <a:effectLst/>
                <a:latin typeface="Consolas" panose="020B0609020204030204" pitchFamily="49" charset="0"/>
              </a:rPr>
              <a:t>"&gt;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192338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  <p:bldP spid="11" grpId="0"/>
      <p:bldP spid="13" grpId="0"/>
      <p:bldP spid="1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EDAFE58A-B811-4229-847E-7D8315A2B4C8}"/>
              </a:ext>
            </a:extLst>
          </p:cNvPr>
          <p:cNvSpPr txBox="1"/>
          <p:nvPr/>
        </p:nvSpPr>
        <p:spPr>
          <a:xfrm>
            <a:off x="179512" y="476672"/>
            <a:ext cx="705678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2800" b="0" i="0" dirty="0">
                <a:solidFill>
                  <a:srgbClr val="333333"/>
                </a:solidFill>
                <a:effectLst/>
                <a:latin typeface="Georgia" panose="02040502050405020303" pitchFamily="18" charset="0"/>
              </a:rPr>
              <a:t>XML </a:t>
            </a:r>
            <a:r>
              <a:rPr lang="ru-RU" sz="2800" b="0" i="0" dirty="0">
                <a:solidFill>
                  <a:srgbClr val="333333"/>
                </a:solidFill>
                <a:effectLst/>
                <a:latin typeface="Georgia" panose="02040502050405020303" pitchFamily="18" charset="0"/>
              </a:rPr>
              <a:t>элементы или атрибуты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27FBECD-A7C1-4462-8B49-C922BC7D81D1}"/>
              </a:ext>
            </a:extLst>
          </p:cNvPr>
          <p:cNvSpPr txBox="1"/>
          <p:nvPr/>
        </p:nvSpPr>
        <p:spPr>
          <a:xfrm>
            <a:off x="172294" y="1196752"/>
            <a:ext cx="8072114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0" i="0" dirty="0">
                <a:solidFill>
                  <a:srgbClr val="5F6364"/>
                </a:solidFill>
                <a:effectLst/>
                <a:latin typeface="Consolas" panose="020B0609020204030204" pitchFamily="49" charset="0"/>
              </a:rPr>
              <a:t>&lt;</a:t>
            </a:r>
            <a:r>
              <a:rPr lang="en-US" sz="2400" b="0" i="0" dirty="0">
                <a:solidFill>
                  <a:srgbClr val="C92C2C"/>
                </a:solidFill>
                <a:effectLst/>
                <a:latin typeface="Consolas" panose="020B0609020204030204" pitchFamily="49" charset="0"/>
              </a:rPr>
              <a:t>person </a:t>
            </a:r>
            <a:r>
              <a:rPr lang="en-US" sz="2400" b="0" i="0" dirty="0">
                <a:solidFill>
                  <a:srgbClr val="2F9C0A"/>
                </a:solidFill>
                <a:effectLst/>
                <a:latin typeface="Consolas" panose="020B0609020204030204" pitchFamily="49" charset="0"/>
              </a:rPr>
              <a:t>sex</a:t>
            </a:r>
            <a:r>
              <a:rPr lang="en-US" sz="2400" b="0" i="0" dirty="0">
                <a:solidFill>
                  <a:srgbClr val="5F6364"/>
                </a:solidFill>
                <a:effectLst/>
                <a:latin typeface="Consolas" panose="020B0609020204030204" pitchFamily="49" charset="0"/>
              </a:rPr>
              <a:t>="</a:t>
            </a:r>
            <a:r>
              <a:rPr lang="en-US" sz="2400" b="0" i="0" dirty="0">
                <a:solidFill>
                  <a:srgbClr val="1990B8"/>
                </a:solidFill>
                <a:effectLst/>
                <a:latin typeface="Consolas" panose="020B0609020204030204" pitchFamily="49" charset="0"/>
              </a:rPr>
              <a:t>female</a:t>
            </a:r>
            <a:r>
              <a:rPr lang="en-US" sz="2400" b="0" i="0" dirty="0">
                <a:solidFill>
                  <a:srgbClr val="5F6364"/>
                </a:solidFill>
                <a:effectLst/>
                <a:latin typeface="Consolas" panose="020B0609020204030204" pitchFamily="49" charset="0"/>
              </a:rPr>
              <a:t>"&gt;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	</a:t>
            </a:r>
            <a:r>
              <a:rPr lang="en-US" sz="2400" b="0" i="0" dirty="0">
                <a:solidFill>
                  <a:srgbClr val="5F6364"/>
                </a:solidFill>
                <a:effectLst/>
                <a:latin typeface="Consolas" panose="020B0609020204030204" pitchFamily="49" charset="0"/>
              </a:rPr>
              <a:t>&lt;</a:t>
            </a:r>
            <a:r>
              <a:rPr lang="en-US" sz="2400" b="0" i="0" dirty="0" err="1">
                <a:solidFill>
                  <a:srgbClr val="C92C2C"/>
                </a:solidFill>
                <a:effectLst/>
                <a:latin typeface="Consolas" panose="020B0609020204030204" pitchFamily="49" charset="0"/>
              </a:rPr>
              <a:t>firstname</a:t>
            </a:r>
            <a:r>
              <a:rPr lang="en-US" sz="2400" b="0" i="0" dirty="0">
                <a:solidFill>
                  <a:srgbClr val="5F6364"/>
                </a:solidFill>
                <a:effectLst/>
                <a:latin typeface="Consolas" panose="020B0609020204030204" pitchFamily="49" charset="0"/>
              </a:rPr>
              <a:t>&gt;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Anna</a:t>
            </a:r>
            <a:r>
              <a:rPr lang="en-US" sz="2400" b="0" i="0" dirty="0">
                <a:solidFill>
                  <a:srgbClr val="5F6364"/>
                </a:solidFill>
                <a:effectLst/>
                <a:latin typeface="Consolas" panose="020B0609020204030204" pitchFamily="49" charset="0"/>
              </a:rPr>
              <a:t>&lt;/</a:t>
            </a:r>
            <a:r>
              <a:rPr lang="en-US" sz="2400" b="0" i="0" dirty="0" err="1">
                <a:solidFill>
                  <a:srgbClr val="C92C2C"/>
                </a:solidFill>
                <a:effectLst/>
                <a:latin typeface="Consolas" panose="020B0609020204030204" pitchFamily="49" charset="0"/>
              </a:rPr>
              <a:t>firstname</a:t>
            </a:r>
            <a:r>
              <a:rPr lang="en-US" sz="2400" b="0" i="0" dirty="0">
                <a:solidFill>
                  <a:srgbClr val="5F6364"/>
                </a:solidFill>
                <a:effectLst/>
                <a:latin typeface="Consolas" panose="020B0609020204030204" pitchFamily="49" charset="0"/>
              </a:rPr>
              <a:t>&gt;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	</a:t>
            </a:r>
            <a:r>
              <a:rPr lang="en-US" sz="2400" b="0" i="0" dirty="0">
                <a:solidFill>
                  <a:srgbClr val="5F6364"/>
                </a:solidFill>
                <a:effectLst/>
                <a:latin typeface="Consolas" panose="020B0609020204030204" pitchFamily="49" charset="0"/>
              </a:rPr>
              <a:t>&lt;</a:t>
            </a:r>
            <a:r>
              <a:rPr lang="en-US" sz="2400" b="0" i="0" dirty="0" err="1">
                <a:solidFill>
                  <a:srgbClr val="C92C2C"/>
                </a:solidFill>
                <a:effectLst/>
                <a:latin typeface="Consolas" panose="020B0609020204030204" pitchFamily="49" charset="0"/>
              </a:rPr>
              <a:t>lastname</a:t>
            </a:r>
            <a:r>
              <a:rPr lang="en-US" sz="2400" b="0" i="0" dirty="0">
                <a:solidFill>
                  <a:srgbClr val="5F6364"/>
                </a:solidFill>
                <a:effectLst/>
                <a:latin typeface="Consolas" panose="020B0609020204030204" pitchFamily="49" charset="0"/>
              </a:rPr>
              <a:t>&gt;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Smith</a:t>
            </a:r>
            <a:r>
              <a:rPr lang="en-US" sz="2400" b="0" i="0" dirty="0">
                <a:solidFill>
                  <a:srgbClr val="5F6364"/>
                </a:solidFill>
                <a:effectLst/>
                <a:latin typeface="Consolas" panose="020B0609020204030204" pitchFamily="49" charset="0"/>
              </a:rPr>
              <a:t>&lt;/</a:t>
            </a:r>
            <a:r>
              <a:rPr lang="en-US" sz="2400" b="0" i="0" dirty="0" err="1">
                <a:solidFill>
                  <a:srgbClr val="C92C2C"/>
                </a:solidFill>
                <a:effectLst/>
                <a:latin typeface="Consolas" panose="020B0609020204030204" pitchFamily="49" charset="0"/>
              </a:rPr>
              <a:t>lastname</a:t>
            </a:r>
            <a:r>
              <a:rPr lang="en-US" sz="2400" b="0" i="0" dirty="0">
                <a:solidFill>
                  <a:srgbClr val="5F6364"/>
                </a:solidFill>
                <a:effectLst/>
                <a:latin typeface="Consolas" panose="020B0609020204030204" pitchFamily="49" charset="0"/>
              </a:rPr>
              <a:t>&gt;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</a:p>
          <a:p>
            <a:r>
              <a:rPr lang="en-US" sz="2400" b="0" i="0" dirty="0">
                <a:solidFill>
                  <a:srgbClr val="5F6364"/>
                </a:solidFill>
                <a:effectLst/>
                <a:latin typeface="Consolas" panose="020B0609020204030204" pitchFamily="49" charset="0"/>
              </a:rPr>
              <a:t>&lt;/</a:t>
            </a:r>
            <a:r>
              <a:rPr lang="en-US" sz="2400" b="0" i="0" dirty="0">
                <a:solidFill>
                  <a:srgbClr val="C92C2C"/>
                </a:solidFill>
                <a:effectLst/>
                <a:latin typeface="Consolas" panose="020B0609020204030204" pitchFamily="49" charset="0"/>
              </a:rPr>
              <a:t>person</a:t>
            </a:r>
            <a:r>
              <a:rPr lang="en-US" sz="2400" b="0" i="0" dirty="0">
                <a:solidFill>
                  <a:srgbClr val="5F6364"/>
                </a:solidFill>
                <a:effectLst/>
                <a:latin typeface="Consolas" panose="020B0609020204030204" pitchFamily="49" charset="0"/>
              </a:rPr>
              <a:t>&gt;</a:t>
            </a:r>
            <a:endParaRPr lang="ru-RU" sz="24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592F282-D5CF-44ED-A90F-57A17F89840D}"/>
              </a:ext>
            </a:extLst>
          </p:cNvPr>
          <p:cNvSpPr txBox="1"/>
          <p:nvPr/>
        </p:nvSpPr>
        <p:spPr>
          <a:xfrm>
            <a:off x="179536" y="3703672"/>
            <a:ext cx="8640935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0" i="0" dirty="0">
                <a:solidFill>
                  <a:srgbClr val="5F6364"/>
                </a:solidFill>
                <a:effectLst/>
                <a:latin typeface="Consolas" panose="020B0609020204030204" pitchFamily="49" charset="0"/>
              </a:rPr>
              <a:t>&lt;</a:t>
            </a:r>
            <a:r>
              <a:rPr lang="en-US" sz="2800" b="0" i="0" dirty="0">
                <a:solidFill>
                  <a:srgbClr val="C92C2C"/>
                </a:solidFill>
                <a:effectLst/>
                <a:latin typeface="Consolas" panose="020B0609020204030204" pitchFamily="49" charset="0"/>
              </a:rPr>
              <a:t>person</a:t>
            </a:r>
            <a:r>
              <a:rPr lang="en-US" sz="2800" b="0" i="0" dirty="0">
                <a:solidFill>
                  <a:srgbClr val="5F6364"/>
                </a:solidFill>
                <a:effectLst/>
                <a:latin typeface="Consolas" panose="020B0609020204030204" pitchFamily="49" charset="0"/>
              </a:rPr>
              <a:t>&gt;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</a:p>
          <a:p>
            <a:r>
              <a:rPr lang="en-US" sz="2800" dirty="0">
                <a:solidFill>
                  <a:srgbClr val="000000"/>
                </a:solidFill>
                <a:latin typeface="Consolas" panose="020B0609020204030204" pitchFamily="49" charset="0"/>
              </a:rPr>
              <a:t>	</a:t>
            </a:r>
            <a:r>
              <a:rPr lang="en-US" sz="2800" b="0" i="0" dirty="0">
                <a:solidFill>
                  <a:srgbClr val="5F6364"/>
                </a:solidFill>
                <a:effectLst/>
                <a:latin typeface="Consolas" panose="020B0609020204030204" pitchFamily="49" charset="0"/>
              </a:rPr>
              <a:t>&lt;</a:t>
            </a:r>
            <a:r>
              <a:rPr lang="en-US" sz="2800" b="0" i="0" dirty="0">
                <a:solidFill>
                  <a:srgbClr val="C92C2C"/>
                </a:solidFill>
                <a:effectLst/>
                <a:latin typeface="Consolas" panose="020B0609020204030204" pitchFamily="49" charset="0"/>
              </a:rPr>
              <a:t>sex</a:t>
            </a:r>
            <a:r>
              <a:rPr lang="en-US" sz="2800" b="0" i="0" dirty="0">
                <a:solidFill>
                  <a:srgbClr val="5F6364"/>
                </a:solidFill>
                <a:effectLst/>
                <a:latin typeface="Consolas" panose="020B0609020204030204" pitchFamily="49" charset="0"/>
              </a:rPr>
              <a:t>&gt;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female</a:t>
            </a:r>
            <a:r>
              <a:rPr lang="en-US" sz="2800" b="0" i="0" dirty="0">
                <a:solidFill>
                  <a:srgbClr val="5F6364"/>
                </a:solidFill>
                <a:effectLst/>
                <a:latin typeface="Consolas" panose="020B0609020204030204" pitchFamily="49" charset="0"/>
              </a:rPr>
              <a:t>&lt;/</a:t>
            </a:r>
            <a:r>
              <a:rPr lang="en-US" sz="2800" b="0" i="0" dirty="0">
                <a:solidFill>
                  <a:srgbClr val="C92C2C"/>
                </a:solidFill>
                <a:effectLst/>
                <a:latin typeface="Consolas" panose="020B0609020204030204" pitchFamily="49" charset="0"/>
              </a:rPr>
              <a:t>sex</a:t>
            </a:r>
            <a:r>
              <a:rPr lang="en-US" sz="2800" b="0" i="0" dirty="0">
                <a:solidFill>
                  <a:srgbClr val="5F6364"/>
                </a:solidFill>
                <a:effectLst/>
                <a:latin typeface="Consolas" panose="020B0609020204030204" pitchFamily="49" charset="0"/>
              </a:rPr>
              <a:t>&gt;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	</a:t>
            </a:r>
            <a:r>
              <a:rPr lang="en-US" sz="2800" b="0" i="0" dirty="0">
                <a:solidFill>
                  <a:srgbClr val="5F6364"/>
                </a:solidFill>
                <a:effectLst/>
                <a:latin typeface="Consolas" panose="020B0609020204030204" pitchFamily="49" charset="0"/>
              </a:rPr>
              <a:t>&lt;</a:t>
            </a:r>
            <a:r>
              <a:rPr lang="en-US" sz="2800" b="0" i="0" dirty="0" err="1">
                <a:solidFill>
                  <a:srgbClr val="C92C2C"/>
                </a:solidFill>
                <a:effectLst/>
                <a:latin typeface="Consolas" panose="020B0609020204030204" pitchFamily="49" charset="0"/>
              </a:rPr>
              <a:t>firstname</a:t>
            </a:r>
            <a:r>
              <a:rPr lang="en-US" sz="2800" b="0" i="0" dirty="0">
                <a:solidFill>
                  <a:srgbClr val="5F6364"/>
                </a:solidFill>
                <a:effectLst/>
                <a:latin typeface="Consolas" panose="020B0609020204030204" pitchFamily="49" charset="0"/>
              </a:rPr>
              <a:t>&gt;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Anna</a:t>
            </a:r>
            <a:r>
              <a:rPr lang="en-US" sz="2800" b="0" i="0" dirty="0">
                <a:solidFill>
                  <a:srgbClr val="5F6364"/>
                </a:solidFill>
                <a:effectLst/>
                <a:latin typeface="Consolas" panose="020B0609020204030204" pitchFamily="49" charset="0"/>
              </a:rPr>
              <a:t>&lt;/</a:t>
            </a:r>
            <a:r>
              <a:rPr lang="en-US" sz="2800" b="0" i="0" dirty="0" err="1">
                <a:solidFill>
                  <a:srgbClr val="C92C2C"/>
                </a:solidFill>
                <a:effectLst/>
                <a:latin typeface="Consolas" panose="020B0609020204030204" pitchFamily="49" charset="0"/>
              </a:rPr>
              <a:t>firstname</a:t>
            </a:r>
            <a:r>
              <a:rPr lang="en-US" sz="2800" b="0" i="0" dirty="0">
                <a:solidFill>
                  <a:srgbClr val="5F6364"/>
                </a:solidFill>
                <a:effectLst/>
                <a:latin typeface="Consolas" panose="020B0609020204030204" pitchFamily="49" charset="0"/>
              </a:rPr>
              <a:t>&gt;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	</a:t>
            </a:r>
            <a:r>
              <a:rPr lang="en-US" sz="2800" b="0" i="0" dirty="0">
                <a:solidFill>
                  <a:srgbClr val="5F6364"/>
                </a:solidFill>
                <a:effectLst/>
                <a:latin typeface="Consolas" panose="020B0609020204030204" pitchFamily="49" charset="0"/>
              </a:rPr>
              <a:t>&lt;</a:t>
            </a:r>
            <a:r>
              <a:rPr lang="en-US" sz="2800" b="0" i="0" dirty="0" err="1">
                <a:solidFill>
                  <a:srgbClr val="C92C2C"/>
                </a:solidFill>
                <a:effectLst/>
                <a:latin typeface="Consolas" panose="020B0609020204030204" pitchFamily="49" charset="0"/>
              </a:rPr>
              <a:t>lastname</a:t>
            </a:r>
            <a:r>
              <a:rPr lang="en-US" sz="2800" b="0" i="0" dirty="0">
                <a:solidFill>
                  <a:srgbClr val="5F6364"/>
                </a:solidFill>
                <a:effectLst/>
                <a:latin typeface="Consolas" panose="020B0609020204030204" pitchFamily="49" charset="0"/>
              </a:rPr>
              <a:t>&gt;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Smith</a:t>
            </a:r>
            <a:r>
              <a:rPr lang="en-US" sz="2800" b="0" i="0" dirty="0">
                <a:solidFill>
                  <a:srgbClr val="5F6364"/>
                </a:solidFill>
                <a:effectLst/>
                <a:latin typeface="Consolas" panose="020B0609020204030204" pitchFamily="49" charset="0"/>
              </a:rPr>
              <a:t>&lt;/</a:t>
            </a:r>
            <a:r>
              <a:rPr lang="en-US" sz="2800" b="0" i="0" dirty="0" err="1">
                <a:solidFill>
                  <a:srgbClr val="C92C2C"/>
                </a:solidFill>
                <a:effectLst/>
                <a:latin typeface="Consolas" panose="020B0609020204030204" pitchFamily="49" charset="0"/>
              </a:rPr>
              <a:t>lastname</a:t>
            </a:r>
            <a:r>
              <a:rPr lang="en-US" sz="2800" b="0" i="0" dirty="0">
                <a:solidFill>
                  <a:srgbClr val="5F6364"/>
                </a:solidFill>
                <a:effectLst/>
                <a:latin typeface="Consolas" panose="020B0609020204030204" pitchFamily="49" charset="0"/>
              </a:rPr>
              <a:t>&gt;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	</a:t>
            </a:r>
          </a:p>
          <a:p>
            <a:r>
              <a:rPr lang="en-US" sz="2800" b="0" i="0" dirty="0">
                <a:solidFill>
                  <a:srgbClr val="5F6364"/>
                </a:solidFill>
                <a:effectLst/>
                <a:latin typeface="Consolas" panose="020B0609020204030204" pitchFamily="49" charset="0"/>
              </a:rPr>
              <a:t>&lt;/</a:t>
            </a:r>
            <a:r>
              <a:rPr lang="en-US" sz="2800" b="0" i="0" dirty="0">
                <a:solidFill>
                  <a:srgbClr val="C92C2C"/>
                </a:solidFill>
                <a:effectLst/>
                <a:latin typeface="Consolas" panose="020B0609020204030204" pitchFamily="49" charset="0"/>
              </a:rPr>
              <a:t>person</a:t>
            </a:r>
            <a:r>
              <a:rPr lang="en-US" sz="2800" b="0" i="0" dirty="0">
                <a:solidFill>
                  <a:srgbClr val="5F6364"/>
                </a:solidFill>
                <a:effectLst/>
                <a:latin typeface="Consolas" panose="020B0609020204030204" pitchFamily="49" charset="0"/>
              </a:rPr>
              <a:t>&gt;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00474713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16C399D-497F-402E-A1F8-563736E549CB}"/>
              </a:ext>
            </a:extLst>
          </p:cNvPr>
          <p:cNvSpPr txBox="1"/>
          <p:nvPr/>
        </p:nvSpPr>
        <p:spPr>
          <a:xfrm>
            <a:off x="159743" y="116632"/>
            <a:ext cx="4572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ru-RU" sz="2800" b="0" i="0" dirty="0">
                <a:solidFill>
                  <a:srgbClr val="333333"/>
                </a:solidFill>
                <a:effectLst/>
                <a:latin typeface="Georgia" panose="02040502050405020303" pitchFamily="18" charset="0"/>
              </a:rPr>
              <a:t>Избегать </a:t>
            </a:r>
            <a:r>
              <a:rPr lang="en-US" sz="2800" b="0" i="0" dirty="0">
                <a:solidFill>
                  <a:srgbClr val="333333"/>
                </a:solidFill>
                <a:effectLst/>
                <a:latin typeface="Georgia" panose="02040502050405020303" pitchFamily="18" charset="0"/>
              </a:rPr>
              <a:t>XML </a:t>
            </a:r>
            <a:r>
              <a:rPr lang="ru-RU" sz="2800" b="0" i="0" dirty="0">
                <a:solidFill>
                  <a:srgbClr val="333333"/>
                </a:solidFill>
                <a:effectLst/>
                <a:latin typeface="Georgia" panose="02040502050405020303" pitchFamily="18" charset="0"/>
              </a:rPr>
              <a:t>атрибуты?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55AA65C-1E50-4088-A0D8-260CFA1D7D4F}"/>
              </a:ext>
            </a:extLst>
          </p:cNvPr>
          <p:cNvSpPr txBox="1"/>
          <p:nvPr/>
        </p:nvSpPr>
        <p:spPr>
          <a:xfrm>
            <a:off x="139205" y="980728"/>
            <a:ext cx="8712968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ru-RU" sz="2400" b="0" i="0" dirty="0">
                <a:solidFill>
                  <a:srgbClr val="333333"/>
                </a:solidFill>
                <a:effectLst/>
                <a:latin typeface="Georgia" panose="02040502050405020303" pitchFamily="18" charset="0"/>
              </a:rPr>
              <a:t>При использовании атрибутов возникают некоторые проблемы:</a:t>
            </a:r>
            <a:endParaRPr lang="en-US" sz="2400" b="0" i="0" dirty="0">
              <a:solidFill>
                <a:srgbClr val="333333"/>
              </a:solidFill>
              <a:effectLst/>
              <a:latin typeface="Georgia" panose="02040502050405020303" pitchFamily="18" charset="0"/>
            </a:endParaRPr>
          </a:p>
          <a:p>
            <a:pPr algn="l"/>
            <a:endParaRPr lang="ru-RU" sz="2400" b="0" i="0" dirty="0">
              <a:solidFill>
                <a:srgbClr val="333333"/>
              </a:solidFill>
              <a:effectLst/>
              <a:latin typeface="Georgia" panose="02040502050405020303" pitchFamily="18" charset="0"/>
            </a:endParaRPr>
          </a:p>
          <a:p>
            <a:pPr indent="180975" algn="l">
              <a:buFont typeface="Arial" panose="020B0604020202020204" pitchFamily="34" charset="0"/>
              <a:buChar char="•"/>
            </a:pPr>
            <a:r>
              <a:rPr lang="ru-RU" sz="2400" b="0" i="0" dirty="0">
                <a:solidFill>
                  <a:srgbClr val="333333"/>
                </a:solidFill>
                <a:effectLst/>
                <a:latin typeface="Georgia" panose="02040502050405020303" pitchFamily="18" charset="0"/>
              </a:rPr>
              <a:t>атрибуты не могут содержать множественные значения (элементы могут)</a:t>
            </a:r>
            <a:endParaRPr lang="en-US" sz="2400" b="0" i="0" dirty="0">
              <a:solidFill>
                <a:srgbClr val="333333"/>
              </a:solidFill>
              <a:effectLst/>
              <a:latin typeface="Georgia" panose="02040502050405020303" pitchFamily="18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endParaRPr lang="ru-RU" sz="2400" b="0" i="0" dirty="0">
              <a:solidFill>
                <a:srgbClr val="333333"/>
              </a:solidFill>
              <a:effectLst/>
              <a:latin typeface="Georgia" panose="02040502050405020303" pitchFamily="18" charset="0"/>
            </a:endParaRPr>
          </a:p>
          <a:p>
            <a:pPr indent="180975" algn="l">
              <a:buFont typeface="Arial" panose="020B0604020202020204" pitchFamily="34" charset="0"/>
              <a:buChar char="•"/>
            </a:pPr>
            <a:r>
              <a:rPr lang="ru-RU" sz="2400" b="0" i="0" dirty="0">
                <a:solidFill>
                  <a:srgbClr val="333333"/>
                </a:solidFill>
                <a:effectLst/>
                <a:latin typeface="Georgia" panose="02040502050405020303" pitchFamily="18" charset="0"/>
              </a:rPr>
              <a:t>атрибуты не могут содержать древовидные структуры (элементы могут)</a:t>
            </a:r>
            <a:endParaRPr lang="en-US" sz="2400" b="0" i="0" dirty="0">
              <a:solidFill>
                <a:srgbClr val="333333"/>
              </a:solidFill>
              <a:effectLst/>
              <a:latin typeface="Georgia" panose="02040502050405020303" pitchFamily="18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endParaRPr lang="ru-RU" sz="2400" b="0" i="0" dirty="0">
              <a:solidFill>
                <a:srgbClr val="333333"/>
              </a:solidFill>
              <a:effectLst/>
              <a:latin typeface="Georgia" panose="02040502050405020303" pitchFamily="18" charset="0"/>
            </a:endParaRPr>
          </a:p>
          <a:p>
            <a:pPr indent="180975" algn="l">
              <a:buFont typeface="Arial" panose="020B0604020202020204" pitchFamily="34" charset="0"/>
              <a:buChar char="•"/>
            </a:pPr>
            <a:r>
              <a:rPr lang="ru-RU" sz="2400" b="0" i="0" dirty="0">
                <a:solidFill>
                  <a:srgbClr val="333333"/>
                </a:solidFill>
                <a:effectLst/>
                <a:latin typeface="Georgia" panose="02040502050405020303" pitchFamily="18" charset="0"/>
              </a:rPr>
              <a:t>атрибуты сложно расширять (для будущих изменений)</a:t>
            </a:r>
            <a:endParaRPr lang="en-US" sz="2400" b="0" i="0" dirty="0">
              <a:solidFill>
                <a:srgbClr val="333333"/>
              </a:solidFill>
              <a:effectLst/>
              <a:latin typeface="Georgia" panose="02040502050405020303" pitchFamily="18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endParaRPr lang="en-US" sz="2400" dirty="0">
              <a:solidFill>
                <a:srgbClr val="333333"/>
              </a:solidFill>
              <a:latin typeface="Georgia" panose="02040502050405020303" pitchFamily="18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endParaRPr lang="en-US" sz="2400" b="0" i="0" dirty="0">
              <a:solidFill>
                <a:srgbClr val="333333"/>
              </a:solidFill>
              <a:effectLst/>
              <a:latin typeface="Georgia" panose="02040502050405020303" pitchFamily="18" charset="0"/>
            </a:endParaRPr>
          </a:p>
          <a:p>
            <a:pPr algn="l"/>
            <a:r>
              <a:rPr lang="ru-RU" sz="2400" b="0" i="1" dirty="0">
                <a:solidFill>
                  <a:srgbClr val="333333"/>
                </a:solidFill>
                <a:effectLst/>
                <a:latin typeface="Georgia" panose="02040502050405020303" pitchFamily="18" charset="0"/>
              </a:rPr>
              <a:t>Атрибуты нелегко читать и обслуживать. Используйте элементы для данных, а атрибуты для информации, не относящейся к данным</a:t>
            </a:r>
            <a:r>
              <a:rPr lang="ru-RU" sz="2400" b="0" i="0" dirty="0">
                <a:solidFill>
                  <a:srgbClr val="333333"/>
                </a:solidFill>
                <a:effectLst/>
                <a:latin typeface="Georgia" panose="02040502050405020303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766530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1395F9A-3DEA-4D08-8CC9-503529878A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>
                <a:solidFill>
                  <a:srgbClr val="333333"/>
                </a:solidFill>
                <a:latin typeface="Georgia" panose="02040502050405020303" pitchFamily="18" charset="0"/>
              </a:rPr>
              <a:t>Что такое XML?</a:t>
            </a:r>
            <a:br>
              <a:rPr lang="ru-RU" dirty="0">
                <a:solidFill>
                  <a:srgbClr val="333333"/>
                </a:solidFill>
                <a:latin typeface="Georgia" panose="02040502050405020303" pitchFamily="18" charset="0"/>
              </a:rPr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8DCB40A-4587-498D-840C-389BED3D42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>
                <a:solidFill>
                  <a:srgbClr val="333333"/>
                </a:solidFill>
                <a:effectLst/>
                <a:latin typeface="Georgia" panose="02040502050405020303" pitchFamily="18" charset="0"/>
              </a:rPr>
              <a:t>XML</a:t>
            </a:r>
            <a:r>
              <a:rPr lang="ru-RU" b="0" i="0" dirty="0">
                <a:solidFill>
                  <a:srgbClr val="333333"/>
                </a:solidFill>
                <a:effectLst/>
                <a:latin typeface="Georgia" panose="02040502050405020303" pitchFamily="18" charset="0"/>
              </a:rPr>
              <a:t> – язык разметки, который напоминает HTML.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>
                <a:solidFill>
                  <a:srgbClr val="333333"/>
                </a:solidFill>
                <a:effectLst/>
                <a:latin typeface="Georgia" panose="02040502050405020303" pitchFamily="18" charset="0"/>
              </a:rPr>
              <a:t>XML</a:t>
            </a:r>
            <a:r>
              <a:rPr lang="ru-RU" b="0" i="0" dirty="0">
                <a:solidFill>
                  <a:srgbClr val="333333"/>
                </a:solidFill>
                <a:effectLst/>
                <a:latin typeface="Georgia" panose="02040502050405020303" pitchFamily="18" charset="0"/>
              </a:rPr>
              <a:t> предназначен для передачи данных, а не для их отображения.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>
                <a:solidFill>
                  <a:srgbClr val="333333"/>
                </a:solidFill>
                <a:effectLst/>
                <a:latin typeface="Georgia" panose="02040502050405020303" pitchFamily="18" charset="0"/>
              </a:rPr>
              <a:t>Теги XML</a:t>
            </a:r>
            <a:r>
              <a:rPr lang="ru-RU" b="0" i="0" dirty="0">
                <a:solidFill>
                  <a:srgbClr val="333333"/>
                </a:solidFill>
                <a:effectLst/>
                <a:latin typeface="Georgia" panose="02040502050405020303" pitchFamily="18" charset="0"/>
              </a:rPr>
              <a:t> не предопределены. Вы должны сами определять нужные теги.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>
                <a:solidFill>
                  <a:srgbClr val="333333"/>
                </a:solidFill>
                <a:effectLst/>
                <a:latin typeface="Georgia" panose="02040502050405020303" pitchFamily="18" charset="0"/>
              </a:rPr>
              <a:t>XML</a:t>
            </a:r>
            <a:r>
              <a:rPr lang="ru-RU" b="0" i="0" dirty="0">
                <a:solidFill>
                  <a:srgbClr val="333333"/>
                </a:solidFill>
                <a:effectLst/>
                <a:latin typeface="Georgia" panose="02040502050405020303" pitchFamily="18" charset="0"/>
              </a:rPr>
              <a:t> описан таким образом, чтобы быть самоопределяемым.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108393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:a16="http://schemas.microsoft.com/office/drawing/2014/main" id="{7772F16B-745E-4B2F-A9CF-18B46E57B42A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251520" y="260350"/>
            <a:ext cx="8640960" cy="67126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79350" rIns="0" bIns="15870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800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Georgia" panose="02040502050405020303" pitchFamily="18" charset="0"/>
              </a:rPr>
              <a:t>XML ничего не делает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B13A292-4116-40E3-A73D-FFAFCEDCB95E}"/>
              </a:ext>
            </a:extLst>
          </p:cNvPr>
          <p:cNvSpPr txBox="1"/>
          <p:nvPr/>
        </p:nvSpPr>
        <p:spPr>
          <a:xfrm>
            <a:off x="577308" y="1052736"/>
            <a:ext cx="8315172" cy="35394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ru-RU" sz="2800" dirty="0"/>
          </a:p>
          <a:p>
            <a:r>
              <a:rPr lang="ru-RU" sz="2800" dirty="0">
                <a:solidFill>
                  <a:srgbClr val="0070C0"/>
                </a:solidFill>
              </a:rPr>
              <a:t>&lt;?</a:t>
            </a:r>
            <a:r>
              <a:rPr lang="ru-RU" sz="2800" dirty="0" err="1">
                <a:solidFill>
                  <a:srgbClr val="0070C0"/>
                </a:solidFill>
              </a:rPr>
              <a:t>xml</a:t>
            </a:r>
            <a:r>
              <a:rPr lang="ru-RU" sz="2800" dirty="0">
                <a:solidFill>
                  <a:srgbClr val="0070C0"/>
                </a:solidFill>
              </a:rPr>
              <a:t> </a:t>
            </a:r>
            <a:r>
              <a:rPr lang="ru-RU" sz="2800" dirty="0" err="1">
                <a:solidFill>
                  <a:srgbClr val="0070C0"/>
                </a:solidFill>
              </a:rPr>
              <a:t>version</a:t>
            </a:r>
            <a:r>
              <a:rPr lang="ru-RU" sz="2800" dirty="0">
                <a:solidFill>
                  <a:srgbClr val="0070C0"/>
                </a:solidFill>
              </a:rPr>
              <a:t>="1.0" </a:t>
            </a:r>
            <a:r>
              <a:rPr lang="ru-RU" sz="2800" dirty="0" err="1">
                <a:solidFill>
                  <a:srgbClr val="0070C0"/>
                </a:solidFill>
              </a:rPr>
              <a:t>encoding</a:t>
            </a:r>
            <a:r>
              <a:rPr lang="ru-RU" sz="2800" dirty="0">
                <a:solidFill>
                  <a:srgbClr val="0070C0"/>
                </a:solidFill>
              </a:rPr>
              <a:t>="UTF-8"?&gt;</a:t>
            </a:r>
          </a:p>
          <a:p>
            <a:r>
              <a:rPr lang="ru-RU" sz="2800" dirty="0">
                <a:solidFill>
                  <a:schemeClr val="accent2">
                    <a:lumMod val="75000"/>
                  </a:schemeClr>
                </a:solidFill>
              </a:rPr>
              <a:t>&lt;</a:t>
            </a:r>
            <a:r>
              <a:rPr lang="ru-RU" sz="2800" dirty="0" err="1">
                <a:solidFill>
                  <a:schemeClr val="accent2">
                    <a:lumMod val="75000"/>
                  </a:schemeClr>
                </a:solidFill>
              </a:rPr>
              <a:t>note</a:t>
            </a:r>
            <a:r>
              <a:rPr lang="ru-RU" sz="2800" dirty="0">
                <a:solidFill>
                  <a:schemeClr val="accent2">
                    <a:lumMod val="75000"/>
                  </a:schemeClr>
                </a:solidFill>
              </a:rPr>
              <a:t>&gt;</a:t>
            </a:r>
          </a:p>
          <a:p>
            <a:r>
              <a:rPr lang="ru-RU" sz="2800" dirty="0"/>
              <a:t>   </a:t>
            </a:r>
            <a:r>
              <a:rPr lang="ru-RU" sz="28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&lt;</a:t>
            </a:r>
            <a:r>
              <a:rPr lang="ru-RU" sz="2800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to</a:t>
            </a:r>
            <a:r>
              <a:rPr lang="ru-RU" sz="28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&gt;</a:t>
            </a:r>
            <a:r>
              <a:rPr lang="ru-RU" sz="2800" dirty="0" err="1"/>
              <a:t>Tove</a:t>
            </a:r>
            <a:r>
              <a:rPr lang="ru-RU" sz="28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&lt;/</a:t>
            </a:r>
            <a:r>
              <a:rPr lang="ru-RU" sz="2800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to</a:t>
            </a:r>
            <a:r>
              <a:rPr lang="ru-RU" sz="28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&gt;</a:t>
            </a:r>
          </a:p>
          <a:p>
            <a:r>
              <a:rPr lang="ru-RU" sz="2800" dirty="0"/>
              <a:t>   </a:t>
            </a:r>
            <a:r>
              <a:rPr lang="ru-RU" sz="28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&lt;</a:t>
            </a:r>
            <a:r>
              <a:rPr lang="ru-RU" sz="2800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from</a:t>
            </a:r>
            <a:r>
              <a:rPr lang="ru-RU" sz="28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&gt;</a:t>
            </a:r>
            <a:r>
              <a:rPr lang="ru-RU" sz="2800" dirty="0" err="1"/>
              <a:t>Jani</a:t>
            </a:r>
            <a:r>
              <a:rPr lang="ru-RU" sz="28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&lt;/</a:t>
            </a:r>
            <a:r>
              <a:rPr lang="ru-RU" sz="2800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from</a:t>
            </a:r>
            <a:r>
              <a:rPr lang="ru-RU" sz="28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&gt;</a:t>
            </a:r>
          </a:p>
          <a:p>
            <a:r>
              <a:rPr lang="ru-RU" sz="2800" dirty="0"/>
              <a:t>   </a:t>
            </a:r>
            <a:r>
              <a:rPr lang="ru-RU" sz="28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&lt;</a:t>
            </a:r>
            <a:r>
              <a:rPr lang="ru-RU" sz="2800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heading</a:t>
            </a:r>
            <a:r>
              <a:rPr lang="ru-RU" sz="28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&gt;</a:t>
            </a:r>
            <a:r>
              <a:rPr lang="ru-RU" sz="2800" dirty="0"/>
              <a:t>Напоминание</a:t>
            </a:r>
            <a:r>
              <a:rPr lang="ru-RU" sz="28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&lt;/</a:t>
            </a:r>
            <a:r>
              <a:rPr lang="ru-RU" sz="2800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heading</a:t>
            </a:r>
            <a:r>
              <a:rPr lang="ru-RU" sz="28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&gt;</a:t>
            </a:r>
          </a:p>
          <a:p>
            <a:r>
              <a:rPr lang="ru-RU" sz="2800" dirty="0"/>
              <a:t>   </a:t>
            </a:r>
            <a:r>
              <a:rPr lang="ru-RU" sz="28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&lt;</a:t>
            </a:r>
            <a:r>
              <a:rPr lang="ru-RU" sz="2800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body</a:t>
            </a:r>
            <a:r>
              <a:rPr lang="ru-RU" sz="28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&gt;</a:t>
            </a:r>
            <a:r>
              <a:rPr lang="ru-RU" sz="2800" dirty="0"/>
              <a:t>Не забудь обо мне в эти выходные!</a:t>
            </a:r>
            <a:r>
              <a:rPr lang="ru-RU" sz="28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&lt;/</a:t>
            </a:r>
            <a:r>
              <a:rPr lang="ru-RU" sz="2800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body</a:t>
            </a:r>
            <a:r>
              <a:rPr lang="ru-RU" sz="28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&gt;</a:t>
            </a:r>
          </a:p>
          <a:p>
            <a:r>
              <a:rPr lang="ru-RU" sz="2800" dirty="0">
                <a:solidFill>
                  <a:schemeClr val="accent2">
                    <a:lumMod val="75000"/>
                  </a:schemeClr>
                </a:solidFill>
              </a:rPr>
              <a:t>&lt;/</a:t>
            </a:r>
            <a:r>
              <a:rPr lang="ru-RU" sz="2800" dirty="0" err="1">
                <a:solidFill>
                  <a:schemeClr val="accent2">
                    <a:lumMod val="75000"/>
                  </a:schemeClr>
                </a:solidFill>
              </a:rPr>
              <a:t>note</a:t>
            </a:r>
            <a:r>
              <a:rPr lang="ru-RU" sz="2800" dirty="0">
                <a:solidFill>
                  <a:schemeClr val="accent2">
                    <a:lumMod val="75000"/>
                  </a:schemeClr>
                </a:solidFill>
              </a:rPr>
              <a:t>&gt;</a:t>
            </a:r>
          </a:p>
        </p:txBody>
      </p:sp>
    </p:spTree>
    <p:extLst>
      <p:ext uri="{BB962C8B-B14F-4D97-AF65-F5344CB8AC3E}">
        <p14:creationId xmlns:p14="http://schemas.microsoft.com/office/powerpoint/2010/main" val="17919069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:a16="http://schemas.microsoft.com/office/drawing/2014/main" id="{7772F16B-745E-4B2F-A9CF-18B46E57B42A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251520" y="260350"/>
            <a:ext cx="8640960" cy="110214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79350" rIns="0" bIns="15870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800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Georgia" panose="02040502050405020303" pitchFamily="18" charset="0"/>
              </a:rPr>
              <a:t>XML документы формируют древовидную структуру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B13A292-4116-40E3-A73D-FFAFCEDCB95E}"/>
              </a:ext>
            </a:extLst>
          </p:cNvPr>
          <p:cNvSpPr txBox="1"/>
          <p:nvPr/>
        </p:nvSpPr>
        <p:spPr>
          <a:xfrm>
            <a:off x="577308" y="1052736"/>
            <a:ext cx="8315172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ru-RU" sz="2800" dirty="0"/>
          </a:p>
          <a:p>
            <a:r>
              <a:rPr lang="ru-RU" sz="2800" b="0" i="0" dirty="0">
                <a:solidFill>
                  <a:srgbClr val="5F6364"/>
                </a:solidFill>
                <a:effectLst/>
                <a:latin typeface="Consolas" panose="020B0609020204030204" pitchFamily="49" charset="0"/>
              </a:rPr>
              <a:t>&lt;</a:t>
            </a:r>
            <a:r>
              <a:rPr lang="ru-RU" sz="2800" b="0" i="0" dirty="0">
                <a:solidFill>
                  <a:srgbClr val="C92C2C"/>
                </a:solidFill>
                <a:effectLst/>
                <a:latin typeface="Consolas" panose="020B0609020204030204" pitchFamily="49" charset="0"/>
              </a:rPr>
              <a:t>корневой</a:t>
            </a:r>
            <a:r>
              <a:rPr lang="ru-RU" sz="2800" b="0" i="0" dirty="0">
                <a:solidFill>
                  <a:srgbClr val="5F6364"/>
                </a:solidFill>
                <a:effectLst/>
                <a:latin typeface="Consolas" panose="020B0609020204030204" pitchFamily="49" charset="0"/>
              </a:rPr>
              <a:t>&gt;</a:t>
            </a:r>
            <a:r>
              <a:rPr lang="ru-RU" sz="28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endParaRPr lang="en-US" sz="2800" b="0" i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r>
              <a:rPr lang="en-US" sz="2800" dirty="0">
                <a:solidFill>
                  <a:srgbClr val="000000"/>
                </a:solidFill>
                <a:latin typeface="Consolas" panose="020B0609020204030204" pitchFamily="49" charset="0"/>
              </a:rPr>
              <a:t>	</a:t>
            </a:r>
            <a:r>
              <a:rPr lang="ru-RU" sz="2800" b="0" i="0" dirty="0">
                <a:solidFill>
                  <a:srgbClr val="5F6364"/>
                </a:solidFill>
                <a:effectLst/>
                <a:latin typeface="Consolas" panose="020B0609020204030204" pitchFamily="49" charset="0"/>
              </a:rPr>
              <a:t>&lt;</a:t>
            </a:r>
            <a:r>
              <a:rPr lang="ru-RU" sz="2800" b="0" i="0" dirty="0">
                <a:solidFill>
                  <a:srgbClr val="C92C2C"/>
                </a:solidFill>
                <a:effectLst/>
                <a:latin typeface="Consolas" panose="020B0609020204030204" pitchFamily="49" charset="0"/>
              </a:rPr>
              <a:t>потомок</a:t>
            </a:r>
            <a:r>
              <a:rPr lang="ru-RU" sz="2800" b="0" i="0" dirty="0">
                <a:solidFill>
                  <a:srgbClr val="5F6364"/>
                </a:solidFill>
                <a:effectLst/>
                <a:latin typeface="Consolas" panose="020B0609020204030204" pitchFamily="49" charset="0"/>
              </a:rPr>
              <a:t>&gt;</a:t>
            </a:r>
            <a:r>
              <a:rPr lang="ru-RU" sz="28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				 			</a:t>
            </a:r>
            <a:r>
              <a:rPr lang="ru-RU" sz="2800" b="0" i="0" dirty="0">
                <a:solidFill>
                  <a:srgbClr val="5F6364"/>
                </a:solidFill>
                <a:effectLst/>
                <a:latin typeface="Consolas" panose="020B0609020204030204" pitchFamily="49" charset="0"/>
              </a:rPr>
              <a:t>&lt;</a:t>
            </a:r>
            <a:r>
              <a:rPr lang="ru-RU" sz="2800" b="0" i="0" dirty="0" err="1">
                <a:solidFill>
                  <a:srgbClr val="C92C2C"/>
                </a:solidFill>
                <a:effectLst/>
                <a:latin typeface="Consolas" panose="020B0609020204030204" pitchFamily="49" charset="0"/>
              </a:rPr>
              <a:t>подпотомок</a:t>
            </a:r>
            <a:r>
              <a:rPr lang="ru-RU" sz="2800" b="0" i="0" dirty="0">
                <a:solidFill>
                  <a:srgbClr val="5F6364"/>
                </a:solidFill>
                <a:effectLst/>
                <a:latin typeface="Consolas" panose="020B0609020204030204" pitchFamily="49" charset="0"/>
              </a:rPr>
              <a:t>&gt;</a:t>
            </a:r>
            <a:r>
              <a:rPr lang="ru-RU" sz="28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.....</a:t>
            </a:r>
            <a:r>
              <a:rPr lang="ru-RU" sz="2800" b="0" i="0" dirty="0">
                <a:solidFill>
                  <a:srgbClr val="5F6364"/>
                </a:solidFill>
                <a:effectLst/>
                <a:latin typeface="Consolas" panose="020B0609020204030204" pitchFamily="49" charset="0"/>
              </a:rPr>
              <a:t>&lt;/</a:t>
            </a:r>
            <a:r>
              <a:rPr lang="ru-RU" sz="2800" b="0" i="0" dirty="0" err="1">
                <a:solidFill>
                  <a:srgbClr val="C92C2C"/>
                </a:solidFill>
                <a:effectLst/>
                <a:latin typeface="Consolas" panose="020B0609020204030204" pitchFamily="49" charset="0"/>
              </a:rPr>
              <a:t>подпотомок</a:t>
            </a:r>
            <a:r>
              <a:rPr lang="ru-RU" sz="2800" b="0" i="0" dirty="0">
                <a:solidFill>
                  <a:srgbClr val="5F6364"/>
                </a:solidFill>
                <a:effectLst/>
                <a:latin typeface="Consolas" panose="020B0609020204030204" pitchFamily="49" charset="0"/>
              </a:rPr>
              <a:t>&gt;</a:t>
            </a:r>
            <a:r>
              <a:rPr lang="ru-RU" sz="28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endParaRPr lang="en-US" sz="2800" b="0" i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r>
              <a:rPr lang="en-US" sz="2800" b="0" i="0" dirty="0">
                <a:solidFill>
                  <a:srgbClr val="5F6364"/>
                </a:solidFill>
                <a:effectLst/>
                <a:latin typeface="Consolas" panose="020B0609020204030204" pitchFamily="49" charset="0"/>
              </a:rPr>
              <a:t>	</a:t>
            </a:r>
            <a:r>
              <a:rPr lang="ru-RU" sz="2800" b="0" i="0" dirty="0">
                <a:solidFill>
                  <a:srgbClr val="5F6364"/>
                </a:solidFill>
                <a:effectLst/>
                <a:latin typeface="Consolas" panose="020B0609020204030204" pitchFamily="49" charset="0"/>
              </a:rPr>
              <a:t>&lt;/</a:t>
            </a:r>
            <a:r>
              <a:rPr lang="ru-RU" sz="2800" b="0" i="0" dirty="0">
                <a:solidFill>
                  <a:srgbClr val="C92C2C"/>
                </a:solidFill>
                <a:effectLst/>
                <a:latin typeface="Consolas" panose="020B0609020204030204" pitchFamily="49" charset="0"/>
              </a:rPr>
              <a:t>потомок</a:t>
            </a:r>
            <a:r>
              <a:rPr lang="ru-RU" sz="2800" b="0" i="0" dirty="0">
                <a:solidFill>
                  <a:srgbClr val="5F6364"/>
                </a:solidFill>
                <a:effectLst/>
                <a:latin typeface="Consolas" panose="020B0609020204030204" pitchFamily="49" charset="0"/>
              </a:rPr>
              <a:t>&gt;</a:t>
            </a:r>
            <a:r>
              <a:rPr lang="ru-RU" sz="28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endParaRPr lang="en-US" sz="2800" b="0" i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r>
              <a:rPr lang="ru-RU" sz="2800" b="0" i="0" dirty="0">
                <a:solidFill>
                  <a:srgbClr val="5F6364"/>
                </a:solidFill>
                <a:effectLst/>
                <a:latin typeface="Consolas" panose="020B0609020204030204" pitchFamily="49" charset="0"/>
              </a:rPr>
              <a:t>&lt;/</a:t>
            </a:r>
            <a:r>
              <a:rPr lang="ru-RU" sz="2800" b="0" i="0" dirty="0">
                <a:solidFill>
                  <a:srgbClr val="C92C2C"/>
                </a:solidFill>
                <a:effectLst/>
                <a:latin typeface="Consolas" panose="020B0609020204030204" pitchFamily="49" charset="0"/>
              </a:rPr>
              <a:t>корневой</a:t>
            </a:r>
            <a:r>
              <a:rPr lang="ru-RU" sz="2800" b="0" i="0" dirty="0">
                <a:solidFill>
                  <a:srgbClr val="5F6364"/>
                </a:solidFill>
                <a:effectLst/>
                <a:latin typeface="Consolas" panose="020B0609020204030204" pitchFamily="49" charset="0"/>
              </a:rPr>
              <a:t>&gt;</a:t>
            </a:r>
            <a:endParaRPr lang="ru-RU" sz="2800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59113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A53DAB1-4EE8-480A-9EAD-43AE2BE20E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ru-RU" b="0" i="0" dirty="0">
                <a:solidFill>
                  <a:srgbClr val="333333"/>
                </a:solidFill>
                <a:effectLst/>
                <a:latin typeface="Georgia" panose="02040502050405020303" pitchFamily="18" charset="0"/>
              </a:rPr>
            </a:br>
            <a:endParaRPr lang="ru-RU" dirty="0"/>
          </a:p>
        </p:txBody>
      </p:sp>
      <p:pic>
        <p:nvPicPr>
          <p:cNvPr id="2050" name="Picture 2" descr="Дерево XML">
            <a:extLst>
              <a:ext uri="{FF2B5EF4-FFF2-40B4-BE49-F238E27FC236}">
                <a16:creationId xmlns:a16="http://schemas.microsoft.com/office/drawing/2014/main" id="{DED427DD-3F70-4F9C-8871-7872949587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6456" y="620688"/>
            <a:ext cx="8526271" cy="48245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351316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7D989F66-AA94-4EBD-ADEE-44E1C9C7DDE0}"/>
              </a:ext>
            </a:extLst>
          </p:cNvPr>
          <p:cNvSpPr txBox="1"/>
          <p:nvPr/>
        </p:nvSpPr>
        <p:spPr>
          <a:xfrm>
            <a:off x="107504" y="332656"/>
            <a:ext cx="8568952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0" i="0" dirty="0">
                <a:solidFill>
                  <a:srgbClr val="5F6364"/>
                </a:solidFill>
                <a:effectLst/>
                <a:latin typeface="Consolas" panose="020B0609020204030204" pitchFamily="49" charset="0"/>
              </a:rPr>
              <a:t>&lt;</a:t>
            </a:r>
            <a:r>
              <a:rPr lang="en-US" b="0" i="0" dirty="0">
                <a:solidFill>
                  <a:srgbClr val="C92C2C"/>
                </a:solidFill>
                <a:effectLst/>
                <a:latin typeface="Consolas" panose="020B0609020204030204" pitchFamily="49" charset="0"/>
              </a:rPr>
              <a:t>bookstore</a:t>
            </a:r>
            <a:r>
              <a:rPr lang="en-US" b="0" i="0" dirty="0">
                <a:solidFill>
                  <a:srgbClr val="5F6364"/>
                </a:solidFill>
                <a:effectLst/>
                <a:latin typeface="Consolas" panose="020B0609020204030204" pitchFamily="49" charset="0"/>
              </a:rPr>
              <a:t>&gt;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</a:p>
          <a:p>
            <a:r>
              <a:rPr lang="en-US" b="0" i="0" dirty="0">
                <a:solidFill>
                  <a:srgbClr val="5F6364"/>
                </a:solidFill>
                <a:effectLst/>
                <a:latin typeface="Consolas" panose="020B0609020204030204" pitchFamily="49" charset="0"/>
              </a:rPr>
              <a:t>	&lt;</a:t>
            </a:r>
            <a:r>
              <a:rPr lang="en-US" b="0" i="0" dirty="0">
                <a:solidFill>
                  <a:srgbClr val="C92C2C"/>
                </a:solidFill>
                <a:effectLst/>
                <a:latin typeface="Consolas" panose="020B0609020204030204" pitchFamily="49" charset="0"/>
              </a:rPr>
              <a:t>book </a:t>
            </a:r>
            <a:r>
              <a:rPr lang="en-US" b="0" i="0" dirty="0">
                <a:solidFill>
                  <a:srgbClr val="2F9C0A"/>
                </a:solidFill>
                <a:effectLst/>
                <a:latin typeface="Consolas" panose="020B0609020204030204" pitchFamily="49" charset="0"/>
              </a:rPr>
              <a:t>category</a:t>
            </a:r>
            <a:r>
              <a:rPr lang="en-US" b="0" i="0" dirty="0">
                <a:solidFill>
                  <a:srgbClr val="5F6364"/>
                </a:solidFill>
                <a:effectLst/>
                <a:latin typeface="Consolas" panose="020B0609020204030204" pitchFamily="49" charset="0"/>
              </a:rPr>
              <a:t>="</a:t>
            </a:r>
            <a:r>
              <a:rPr lang="en-US" b="0" i="0" dirty="0">
                <a:solidFill>
                  <a:srgbClr val="1990B8"/>
                </a:solidFill>
                <a:effectLst/>
                <a:latin typeface="Consolas" panose="020B0609020204030204" pitchFamily="49" charset="0"/>
              </a:rPr>
              <a:t>COOKING</a:t>
            </a:r>
            <a:r>
              <a:rPr lang="en-US" b="0" i="0" dirty="0">
                <a:solidFill>
                  <a:srgbClr val="5F6364"/>
                </a:solidFill>
                <a:effectLst/>
                <a:latin typeface="Consolas" panose="020B0609020204030204" pitchFamily="49" charset="0"/>
              </a:rPr>
              <a:t>"&gt;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</a:p>
          <a:p>
            <a:r>
              <a:rPr lang="en-US" b="0" i="0" dirty="0">
                <a:solidFill>
                  <a:srgbClr val="5F6364"/>
                </a:solidFill>
                <a:effectLst/>
                <a:latin typeface="Consolas" panose="020B0609020204030204" pitchFamily="49" charset="0"/>
              </a:rPr>
              <a:t>		&lt;</a:t>
            </a:r>
            <a:r>
              <a:rPr lang="en-US" b="0" i="0" dirty="0">
                <a:solidFill>
                  <a:srgbClr val="C92C2C"/>
                </a:solidFill>
                <a:effectLst/>
                <a:latin typeface="Consolas" panose="020B0609020204030204" pitchFamily="49" charset="0"/>
              </a:rPr>
              <a:t>title </a:t>
            </a:r>
            <a:r>
              <a:rPr lang="en-US" b="0" i="0" dirty="0">
                <a:solidFill>
                  <a:srgbClr val="2F9C0A"/>
                </a:solidFill>
                <a:effectLst/>
                <a:latin typeface="Consolas" panose="020B0609020204030204" pitchFamily="49" charset="0"/>
              </a:rPr>
              <a:t>lang</a:t>
            </a:r>
            <a:r>
              <a:rPr lang="en-US" b="0" i="0" dirty="0">
                <a:solidFill>
                  <a:srgbClr val="5F6364"/>
                </a:solidFill>
                <a:effectLst/>
                <a:latin typeface="Consolas" panose="020B0609020204030204" pitchFamily="49" charset="0"/>
              </a:rPr>
              <a:t>="</a:t>
            </a:r>
            <a:r>
              <a:rPr lang="en-US" b="0" i="0" dirty="0" err="1">
                <a:solidFill>
                  <a:srgbClr val="1990B8"/>
                </a:solidFill>
                <a:effectLst/>
                <a:latin typeface="Consolas" panose="020B0609020204030204" pitchFamily="49" charset="0"/>
              </a:rPr>
              <a:t>en</a:t>
            </a:r>
            <a:r>
              <a:rPr lang="en-US" b="0" i="0" dirty="0">
                <a:solidFill>
                  <a:srgbClr val="5F6364"/>
                </a:solidFill>
                <a:effectLst/>
                <a:latin typeface="Consolas" panose="020B0609020204030204" pitchFamily="49" charset="0"/>
              </a:rPr>
              <a:t>"&gt;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Everyday Italian</a:t>
            </a:r>
            <a:r>
              <a:rPr lang="en-US" b="0" i="0" dirty="0">
                <a:solidFill>
                  <a:srgbClr val="5F6364"/>
                </a:solidFill>
                <a:effectLst/>
                <a:latin typeface="Consolas" panose="020B0609020204030204" pitchFamily="49" charset="0"/>
              </a:rPr>
              <a:t>&lt;/</a:t>
            </a:r>
            <a:r>
              <a:rPr lang="en-US" b="0" i="0" dirty="0">
                <a:solidFill>
                  <a:srgbClr val="C92C2C"/>
                </a:solidFill>
                <a:effectLst/>
                <a:latin typeface="Consolas" panose="020B0609020204030204" pitchFamily="49" charset="0"/>
              </a:rPr>
              <a:t>title</a:t>
            </a:r>
            <a:r>
              <a:rPr lang="en-US" b="0" i="0" dirty="0">
                <a:solidFill>
                  <a:srgbClr val="5F6364"/>
                </a:solidFill>
                <a:effectLst/>
                <a:latin typeface="Consolas" panose="020B0609020204030204" pitchFamily="49" charset="0"/>
              </a:rPr>
              <a:t>&gt;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				</a:t>
            </a:r>
            <a:r>
              <a:rPr lang="en-US" b="0" i="0" dirty="0">
                <a:solidFill>
                  <a:srgbClr val="5F6364"/>
                </a:solidFill>
                <a:effectLst/>
                <a:latin typeface="Consolas" panose="020B0609020204030204" pitchFamily="49" charset="0"/>
              </a:rPr>
              <a:t>&lt;</a:t>
            </a:r>
            <a:r>
              <a:rPr lang="en-US" b="0" i="0" dirty="0">
                <a:solidFill>
                  <a:srgbClr val="C92C2C"/>
                </a:solidFill>
                <a:effectLst/>
                <a:latin typeface="Consolas" panose="020B0609020204030204" pitchFamily="49" charset="0"/>
              </a:rPr>
              <a:t>author</a:t>
            </a:r>
            <a:r>
              <a:rPr lang="en-US" b="0" i="0" dirty="0">
                <a:solidFill>
                  <a:srgbClr val="5F6364"/>
                </a:solidFill>
                <a:effectLst/>
                <a:latin typeface="Consolas" panose="020B0609020204030204" pitchFamily="49" charset="0"/>
              </a:rPr>
              <a:t>&gt;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Giada De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Laurentiis</a:t>
            </a:r>
            <a:r>
              <a:rPr lang="en-US" b="0" i="0" dirty="0">
                <a:solidFill>
                  <a:srgbClr val="5F6364"/>
                </a:solidFill>
                <a:effectLst/>
                <a:latin typeface="Consolas" panose="020B0609020204030204" pitchFamily="49" charset="0"/>
              </a:rPr>
              <a:t>&lt;/</a:t>
            </a:r>
            <a:r>
              <a:rPr lang="en-US" b="0" i="0" dirty="0">
                <a:solidFill>
                  <a:srgbClr val="C92C2C"/>
                </a:solidFill>
                <a:effectLst/>
                <a:latin typeface="Consolas" panose="020B0609020204030204" pitchFamily="49" charset="0"/>
              </a:rPr>
              <a:t>author</a:t>
            </a:r>
            <a:r>
              <a:rPr lang="en-US" b="0" i="0" dirty="0">
                <a:solidFill>
                  <a:srgbClr val="5F6364"/>
                </a:solidFill>
                <a:effectLst/>
                <a:latin typeface="Consolas" panose="020B0609020204030204" pitchFamily="49" charset="0"/>
              </a:rPr>
              <a:t>&gt;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		</a:t>
            </a:r>
            <a:r>
              <a:rPr lang="en-US" b="0" i="0" dirty="0">
                <a:solidFill>
                  <a:srgbClr val="5F6364"/>
                </a:solidFill>
                <a:effectLst/>
                <a:latin typeface="Consolas" panose="020B0609020204030204" pitchFamily="49" charset="0"/>
              </a:rPr>
              <a:t>&lt;</a:t>
            </a:r>
            <a:r>
              <a:rPr lang="en-US" b="0" i="0" dirty="0">
                <a:solidFill>
                  <a:srgbClr val="C92C2C"/>
                </a:solidFill>
                <a:effectLst/>
                <a:latin typeface="Consolas" panose="020B0609020204030204" pitchFamily="49" charset="0"/>
              </a:rPr>
              <a:t>year</a:t>
            </a:r>
            <a:r>
              <a:rPr lang="en-US" b="0" i="0" dirty="0">
                <a:solidFill>
                  <a:srgbClr val="5F6364"/>
                </a:solidFill>
                <a:effectLst/>
                <a:latin typeface="Consolas" panose="020B0609020204030204" pitchFamily="49" charset="0"/>
              </a:rPr>
              <a:t>&gt;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2005</a:t>
            </a:r>
            <a:r>
              <a:rPr lang="en-US" b="0" i="0" dirty="0">
                <a:solidFill>
                  <a:srgbClr val="5F6364"/>
                </a:solidFill>
                <a:effectLst/>
                <a:latin typeface="Consolas" panose="020B0609020204030204" pitchFamily="49" charset="0"/>
              </a:rPr>
              <a:t>&lt;/</a:t>
            </a:r>
            <a:r>
              <a:rPr lang="en-US" b="0" i="0" dirty="0">
                <a:solidFill>
                  <a:srgbClr val="C92C2C"/>
                </a:solidFill>
                <a:effectLst/>
                <a:latin typeface="Consolas" panose="020B0609020204030204" pitchFamily="49" charset="0"/>
              </a:rPr>
              <a:t>year</a:t>
            </a:r>
            <a:r>
              <a:rPr lang="en-US" b="0" i="0" dirty="0">
                <a:solidFill>
                  <a:srgbClr val="5F6364"/>
                </a:solidFill>
                <a:effectLst/>
                <a:latin typeface="Consolas" panose="020B0609020204030204" pitchFamily="49" charset="0"/>
              </a:rPr>
              <a:t>&gt;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		</a:t>
            </a:r>
            <a:r>
              <a:rPr lang="en-US" b="0" i="0" dirty="0">
                <a:solidFill>
                  <a:srgbClr val="5F6364"/>
                </a:solidFill>
                <a:effectLst/>
                <a:latin typeface="Consolas" panose="020B0609020204030204" pitchFamily="49" charset="0"/>
              </a:rPr>
              <a:t>&lt;</a:t>
            </a:r>
            <a:r>
              <a:rPr lang="en-US" b="0" i="0" dirty="0">
                <a:solidFill>
                  <a:srgbClr val="C92C2C"/>
                </a:solidFill>
                <a:effectLst/>
                <a:latin typeface="Consolas" panose="020B0609020204030204" pitchFamily="49" charset="0"/>
              </a:rPr>
              <a:t>price</a:t>
            </a:r>
            <a:r>
              <a:rPr lang="en-US" b="0" i="0" dirty="0">
                <a:solidFill>
                  <a:srgbClr val="5F6364"/>
                </a:solidFill>
                <a:effectLst/>
                <a:latin typeface="Consolas" panose="020B0609020204030204" pitchFamily="49" charset="0"/>
              </a:rPr>
              <a:t>&gt;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30.00</a:t>
            </a:r>
            <a:r>
              <a:rPr lang="en-US" b="0" i="0" dirty="0">
                <a:solidFill>
                  <a:srgbClr val="5F6364"/>
                </a:solidFill>
                <a:effectLst/>
                <a:latin typeface="Consolas" panose="020B0609020204030204" pitchFamily="49" charset="0"/>
              </a:rPr>
              <a:t>&lt;/</a:t>
            </a:r>
            <a:r>
              <a:rPr lang="en-US" b="0" i="0" dirty="0">
                <a:solidFill>
                  <a:srgbClr val="C92C2C"/>
                </a:solidFill>
                <a:effectLst/>
                <a:latin typeface="Consolas" panose="020B0609020204030204" pitchFamily="49" charset="0"/>
              </a:rPr>
              <a:t>price</a:t>
            </a:r>
            <a:r>
              <a:rPr lang="en-US" b="0" i="0" dirty="0">
                <a:solidFill>
                  <a:srgbClr val="5F6364"/>
                </a:solidFill>
                <a:effectLst/>
                <a:latin typeface="Consolas" panose="020B0609020204030204" pitchFamily="49" charset="0"/>
              </a:rPr>
              <a:t>&gt;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	</a:t>
            </a:r>
            <a:r>
              <a:rPr lang="en-US" b="0" i="0" dirty="0">
                <a:solidFill>
                  <a:srgbClr val="5F6364"/>
                </a:solidFill>
                <a:effectLst/>
                <a:latin typeface="Consolas" panose="020B0609020204030204" pitchFamily="49" charset="0"/>
              </a:rPr>
              <a:t>&lt;/</a:t>
            </a:r>
            <a:r>
              <a:rPr lang="en-US" b="0" i="0" dirty="0">
                <a:solidFill>
                  <a:srgbClr val="C92C2C"/>
                </a:solidFill>
                <a:effectLst/>
                <a:latin typeface="Consolas" panose="020B0609020204030204" pitchFamily="49" charset="0"/>
              </a:rPr>
              <a:t>book</a:t>
            </a:r>
            <a:r>
              <a:rPr lang="en-US" b="0" i="0" dirty="0">
                <a:solidFill>
                  <a:srgbClr val="5F6364"/>
                </a:solidFill>
                <a:effectLst/>
                <a:latin typeface="Consolas" panose="020B0609020204030204" pitchFamily="49" charset="0"/>
              </a:rPr>
              <a:t>&gt;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	</a:t>
            </a:r>
            <a:r>
              <a:rPr lang="en-US" b="0" i="0" dirty="0">
                <a:solidFill>
                  <a:srgbClr val="5F6364"/>
                </a:solidFill>
                <a:effectLst/>
                <a:latin typeface="Consolas" panose="020B0609020204030204" pitchFamily="49" charset="0"/>
              </a:rPr>
              <a:t>&lt;</a:t>
            </a:r>
            <a:r>
              <a:rPr lang="en-US" b="0" i="0" dirty="0">
                <a:solidFill>
                  <a:srgbClr val="C92C2C"/>
                </a:solidFill>
                <a:effectLst/>
                <a:latin typeface="Consolas" panose="020B0609020204030204" pitchFamily="49" charset="0"/>
              </a:rPr>
              <a:t>book </a:t>
            </a:r>
            <a:r>
              <a:rPr lang="en-US" b="0" i="0" dirty="0">
                <a:solidFill>
                  <a:srgbClr val="2F9C0A"/>
                </a:solidFill>
                <a:effectLst/>
                <a:latin typeface="Consolas" panose="020B0609020204030204" pitchFamily="49" charset="0"/>
              </a:rPr>
              <a:t>category</a:t>
            </a:r>
            <a:r>
              <a:rPr lang="en-US" b="0" i="0" dirty="0">
                <a:solidFill>
                  <a:srgbClr val="5F6364"/>
                </a:solidFill>
                <a:effectLst/>
                <a:latin typeface="Consolas" panose="020B0609020204030204" pitchFamily="49" charset="0"/>
              </a:rPr>
              <a:t>="</a:t>
            </a:r>
            <a:r>
              <a:rPr lang="en-US" b="0" i="0" dirty="0">
                <a:solidFill>
                  <a:srgbClr val="1990B8"/>
                </a:solidFill>
                <a:effectLst/>
                <a:latin typeface="Consolas" panose="020B0609020204030204" pitchFamily="49" charset="0"/>
              </a:rPr>
              <a:t>CHILDREN</a:t>
            </a:r>
            <a:r>
              <a:rPr lang="en-US" b="0" i="0" dirty="0">
                <a:solidFill>
                  <a:srgbClr val="5F6364"/>
                </a:solidFill>
                <a:effectLst/>
                <a:latin typeface="Consolas" panose="020B0609020204030204" pitchFamily="49" charset="0"/>
              </a:rPr>
              <a:t>"&gt;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		</a:t>
            </a:r>
            <a:r>
              <a:rPr lang="en-US" b="0" i="0" dirty="0">
                <a:solidFill>
                  <a:srgbClr val="5F6364"/>
                </a:solidFill>
                <a:effectLst/>
                <a:latin typeface="Consolas" panose="020B0609020204030204" pitchFamily="49" charset="0"/>
              </a:rPr>
              <a:t>&lt;</a:t>
            </a:r>
            <a:r>
              <a:rPr lang="en-US" b="0" i="0" dirty="0">
                <a:solidFill>
                  <a:srgbClr val="C92C2C"/>
                </a:solidFill>
                <a:effectLst/>
                <a:latin typeface="Consolas" panose="020B0609020204030204" pitchFamily="49" charset="0"/>
              </a:rPr>
              <a:t>title </a:t>
            </a:r>
            <a:r>
              <a:rPr lang="en-US" b="0" i="0" dirty="0">
                <a:solidFill>
                  <a:srgbClr val="2F9C0A"/>
                </a:solidFill>
                <a:effectLst/>
                <a:latin typeface="Consolas" panose="020B0609020204030204" pitchFamily="49" charset="0"/>
              </a:rPr>
              <a:t>lang</a:t>
            </a:r>
            <a:r>
              <a:rPr lang="en-US" b="0" i="0" dirty="0">
                <a:solidFill>
                  <a:srgbClr val="5F6364"/>
                </a:solidFill>
                <a:effectLst/>
                <a:latin typeface="Consolas" panose="020B0609020204030204" pitchFamily="49" charset="0"/>
              </a:rPr>
              <a:t>="</a:t>
            </a:r>
            <a:r>
              <a:rPr lang="en-US" b="0" i="0" dirty="0" err="1">
                <a:solidFill>
                  <a:srgbClr val="1990B8"/>
                </a:solidFill>
                <a:effectLst/>
                <a:latin typeface="Consolas" panose="020B0609020204030204" pitchFamily="49" charset="0"/>
              </a:rPr>
              <a:t>en</a:t>
            </a:r>
            <a:r>
              <a:rPr lang="en-US" b="0" i="0" dirty="0">
                <a:solidFill>
                  <a:srgbClr val="5F6364"/>
                </a:solidFill>
                <a:effectLst/>
                <a:latin typeface="Consolas" panose="020B0609020204030204" pitchFamily="49" charset="0"/>
              </a:rPr>
              <a:t>"&gt;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Harry Potter</a:t>
            </a:r>
            <a:r>
              <a:rPr lang="en-US" b="0" i="0" dirty="0">
                <a:solidFill>
                  <a:srgbClr val="5F6364"/>
                </a:solidFill>
                <a:effectLst/>
                <a:latin typeface="Consolas" panose="020B0609020204030204" pitchFamily="49" charset="0"/>
              </a:rPr>
              <a:t>&lt;/</a:t>
            </a:r>
            <a:r>
              <a:rPr lang="en-US" b="0" i="0" dirty="0">
                <a:solidFill>
                  <a:srgbClr val="C92C2C"/>
                </a:solidFill>
                <a:effectLst/>
                <a:latin typeface="Consolas" panose="020B0609020204030204" pitchFamily="49" charset="0"/>
              </a:rPr>
              <a:t>title</a:t>
            </a:r>
            <a:r>
              <a:rPr lang="en-US" b="0" i="0" dirty="0">
                <a:solidFill>
                  <a:srgbClr val="5F6364"/>
                </a:solidFill>
                <a:effectLst/>
                <a:latin typeface="Consolas" panose="020B0609020204030204" pitchFamily="49" charset="0"/>
              </a:rPr>
              <a:t>&gt;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		</a:t>
            </a:r>
            <a:r>
              <a:rPr lang="en-US" b="0" i="0" dirty="0">
                <a:solidFill>
                  <a:srgbClr val="5F6364"/>
                </a:solidFill>
                <a:effectLst/>
                <a:latin typeface="Consolas" panose="020B0609020204030204" pitchFamily="49" charset="0"/>
              </a:rPr>
              <a:t>&lt;</a:t>
            </a:r>
            <a:r>
              <a:rPr lang="en-US" b="0" i="0" dirty="0">
                <a:solidFill>
                  <a:srgbClr val="C92C2C"/>
                </a:solidFill>
                <a:effectLst/>
                <a:latin typeface="Consolas" panose="020B0609020204030204" pitchFamily="49" charset="0"/>
              </a:rPr>
              <a:t>author</a:t>
            </a:r>
            <a:r>
              <a:rPr lang="en-US" b="0" i="0" dirty="0">
                <a:solidFill>
                  <a:srgbClr val="5F6364"/>
                </a:solidFill>
                <a:effectLst/>
                <a:latin typeface="Consolas" panose="020B0609020204030204" pitchFamily="49" charset="0"/>
              </a:rPr>
              <a:t>&gt;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J K. Rowling</a:t>
            </a:r>
            <a:r>
              <a:rPr lang="en-US" b="0" i="0" dirty="0">
                <a:solidFill>
                  <a:srgbClr val="5F6364"/>
                </a:solidFill>
                <a:effectLst/>
                <a:latin typeface="Consolas" panose="020B0609020204030204" pitchFamily="49" charset="0"/>
              </a:rPr>
              <a:t>&lt;/</a:t>
            </a:r>
            <a:r>
              <a:rPr lang="en-US" b="0" i="0" dirty="0">
                <a:solidFill>
                  <a:srgbClr val="C92C2C"/>
                </a:solidFill>
                <a:effectLst/>
                <a:latin typeface="Consolas" panose="020B0609020204030204" pitchFamily="49" charset="0"/>
              </a:rPr>
              <a:t>author</a:t>
            </a:r>
            <a:r>
              <a:rPr lang="en-US" b="0" i="0" dirty="0">
                <a:solidFill>
                  <a:srgbClr val="5F6364"/>
                </a:solidFill>
                <a:effectLst/>
                <a:latin typeface="Consolas" panose="020B0609020204030204" pitchFamily="49" charset="0"/>
              </a:rPr>
              <a:t>&gt;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		</a:t>
            </a:r>
            <a:r>
              <a:rPr lang="en-US" b="0" i="0" dirty="0">
                <a:solidFill>
                  <a:srgbClr val="5F6364"/>
                </a:solidFill>
                <a:effectLst/>
                <a:latin typeface="Consolas" panose="020B0609020204030204" pitchFamily="49" charset="0"/>
              </a:rPr>
              <a:t>&lt;</a:t>
            </a:r>
            <a:r>
              <a:rPr lang="en-US" b="0" i="0" dirty="0">
                <a:solidFill>
                  <a:srgbClr val="C92C2C"/>
                </a:solidFill>
                <a:effectLst/>
                <a:latin typeface="Consolas" panose="020B0609020204030204" pitchFamily="49" charset="0"/>
              </a:rPr>
              <a:t>year</a:t>
            </a:r>
            <a:r>
              <a:rPr lang="en-US" b="0" i="0" dirty="0">
                <a:solidFill>
                  <a:srgbClr val="5F6364"/>
                </a:solidFill>
                <a:effectLst/>
                <a:latin typeface="Consolas" panose="020B0609020204030204" pitchFamily="49" charset="0"/>
              </a:rPr>
              <a:t>&gt;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2005</a:t>
            </a:r>
            <a:r>
              <a:rPr lang="en-US" b="0" i="0" dirty="0">
                <a:solidFill>
                  <a:srgbClr val="5F6364"/>
                </a:solidFill>
                <a:effectLst/>
                <a:latin typeface="Consolas" panose="020B0609020204030204" pitchFamily="49" charset="0"/>
              </a:rPr>
              <a:t>&lt;/</a:t>
            </a:r>
            <a:r>
              <a:rPr lang="en-US" b="0" i="0" dirty="0">
                <a:solidFill>
                  <a:srgbClr val="C92C2C"/>
                </a:solidFill>
                <a:effectLst/>
                <a:latin typeface="Consolas" panose="020B0609020204030204" pitchFamily="49" charset="0"/>
              </a:rPr>
              <a:t>year</a:t>
            </a:r>
            <a:r>
              <a:rPr lang="en-US" b="0" i="0" dirty="0">
                <a:solidFill>
                  <a:srgbClr val="5F6364"/>
                </a:solidFill>
                <a:effectLst/>
                <a:latin typeface="Consolas" panose="020B0609020204030204" pitchFamily="49" charset="0"/>
              </a:rPr>
              <a:t>&gt;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		</a:t>
            </a:r>
            <a:r>
              <a:rPr lang="en-US" b="0" i="0" dirty="0">
                <a:solidFill>
                  <a:srgbClr val="5F6364"/>
                </a:solidFill>
                <a:effectLst/>
                <a:latin typeface="Consolas" panose="020B0609020204030204" pitchFamily="49" charset="0"/>
              </a:rPr>
              <a:t>&lt;</a:t>
            </a:r>
            <a:r>
              <a:rPr lang="en-US" b="0" i="0" dirty="0">
                <a:solidFill>
                  <a:srgbClr val="C92C2C"/>
                </a:solidFill>
                <a:effectLst/>
                <a:latin typeface="Consolas" panose="020B0609020204030204" pitchFamily="49" charset="0"/>
              </a:rPr>
              <a:t>price</a:t>
            </a:r>
            <a:r>
              <a:rPr lang="en-US" b="0" i="0" dirty="0">
                <a:solidFill>
                  <a:srgbClr val="5F6364"/>
                </a:solidFill>
                <a:effectLst/>
                <a:latin typeface="Consolas" panose="020B0609020204030204" pitchFamily="49" charset="0"/>
              </a:rPr>
              <a:t>&gt;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29.99</a:t>
            </a:r>
            <a:r>
              <a:rPr lang="en-US" b="0" i="0" dirty="0">
                <a:solidFill>
                  <a:srgbClr val="5F6364"/>
                </a:solidFill>
                <a:effectLst/>
                <a:latin typeface="Consolas" panose="020B0609020204030204" pitchFamily="49" charset="0"/>
              </a:rPr>
              <a:t>&lt;/</a:t>
            </a:r>
            <a:r>
              <a:rPr lang="en-US" b="0" i="0" dirty="0">
                <a:solidFill>
                  <a:srgbClr val="C92C2C"/>
                </a:solidFill>
                <a:effectLst/>
                <a:latin typeface="Consolas" panose="020B0609020204030204" pitchFamily="49" charset="0"/>
              </a:rPr>
              <a:t>price</a:t>
            </a:r>
            <a:r>
              <a:rPr lang="en-US" b="0" i="0" dirty="0">
                <a:solidFill>
                  <a:srgbClr val="5F6364"/>
                </a:solidFill>
                <a:effectLst/>
                <a:latin typeface="Consolas" panose="020B0609020204030204" pitchFamily="49" charset="0"/>
              </a:rPr>
              <a:t>&gt;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	</a:t>
            </a:r>
            <a:r>
              <a:rPr lang="en-US" b="0" i="0" dirty="0">
                <a:solidFill>
                  <a:srgbClr val="5F6364"/>
                </a:solidFill>
                <a:effectLst/>
                <a:latin typeface="Consolas" panose="020B0609020204030204" pitchFamily="49" charset="0"/>
              </a:rPr>
              <a:t>&lt;/</a:t>
            </a:r>
            <a:r>
              <a:rPr lang="en-US" b="0" i="0" dirty="0">
                <a:solidFill>
                  <a:srgbClr val="C92C2C"/>
                </a:solidFill>
                <a:effectLst/>
                <a:latin typeface="Consolas" panose="020B0609020204030204" pitchFamily="49" charset="0"/>
              </a:rPr>
              <a:t>book</a:t>
            </a:r>
            <a:r>
              <a:rPr lang="en-US" b="0" i="0" dirty="0">
                <a:solidFill>
                  <a:srgbClr val="5F6364"/>
                </a:solidFill>
                <a:effectLst/>
                <a:latin typeface="Consolas" panose="020B0609020204030204" pitchFamily="49" charset="0"/>
              </a:rPr>
              <a:t>&gt;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	</a:t>
            </a:r>
            <a:r>
              <a:rPr lang="en-US" b="0" i="0" dirty="0">
                <a:solidFill>
                  <a:srgbClr val="5F6364"/>
                </a:solidFill>
                <a:effectLst/>
                <a:latin typeface="Consolas" panose="020B0609020204030204" pitchFamily="49" charset="0"/>
              </a:rPr>
              <a:t>&lt;</a:t>
            </a:r>
            <a:r>
              <a:rPr lang="en-US" b="0" i="0" dirty="0">
                <a:solidFill>
                  <a:srgbClr val="C92C2C"/>
                </a:solidFill>
                <a:effectLst/>
                <a:latin typeface="Consolas" panose="020B0609020204030204" pitchFamily="49" charset="0"/>
              </a:rPr>
              <a:t>book </a:t>
            </a:r>
            <a:r>
              <a:rPr lang="en-US" b="0" i="0" dirty="0">
                <a:solidFill>
                  <a:srgbClr val="2F9C0A"/>
                </a:solidFill>
                <a:effectLst/>
                <a:latin typeface="Consolas" panose="020B0609020204030204" pitchFamily="49" charset="0"/>
              </a:rPr>
              <a:t>category</a:t>
            </a:r>
            <a:r>
              <a:rPr lang="en-US" b="0" i="0" dirty="0">
                <a:solidFill>
                  <a:srgbClr val="5F6364"/>
                </a:solidFill>
                <a:effectLst/>
                <a:latin typeface="Consolas" panose="020B0609020204030204" pitchFamily="49" charset="0"/>
              </a:rPr>
              <a:t>="</a:t>
            </a:r>
            <a:r>
              <a:rPr lang="en-US" b="0" i="0" dirty="0">
                <a:solidFill>
                  <a:srgbClr val="1990B8"/>
                </a:solidFill>
                <a:effectLst/>
                <a:latin typeface="Consolas" panose="020B0609020204030204" pitchFamily="49" charset="0"/>
              </a:rPr>
              <a:t>WEB</a:t>
            </a:r>
            <a:r>
              <a:rPr lang="en-US" b="0" i="0" dirty="0">
                <a:solidFill>
                  <a:srgbClr val="5F6364"/>
                </a:solidFill>
                <a:effectLst/>
                <a:latin typeface="Consolas" panose="020B0609020204030204" pitchFamily="49" charset="0"/>
              </a:rPr>
              <a:t>"&gt;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		</a:t>
            </a:r>
            <a:r>
              <a:rPr lang="en-US" b="0" i="0" dirty="0">
                <a:solidFill>
                  <a:srgbClr val="5F6364"/>
                </a:solidFill>
                <a:effectLst/>
                <a:latin typeface="Consolas" panose="020B0609020204030204" pitchFamily="49" charset="0"/>
              </a:rPr>
              <a:t>&lt;</a:t>
            </a:r>
            <a:r>
              <a:rPr lang="en-US" b="0" i="0" dirty="0">
                <a:solidFill>
                  <a:srgbClr val="C92C2C"/>
                </a:solidFill>
                <a:effectLst/>
                <a:latin typeface="Consolas" panose="020B0609020204030204" pitchFamily="49" charset="0"/>
              </a:rPr>
              <a:t>title </a:t>
            </a:r>
            <a:r>
              <a:rPr lang="en-US" b="0" i="0" dirty="0">
                <a:solidFill>
                  <a:srgbClr val="2F9C0A"/>
                </a:solidFill>
                <a:effectLst/>
                <a:latin typeface="Consolas" panose="020B0609020204030204" pitchFamily="49" charset="0"/>
              </a:rPr>
              <a:t>lang</a:t>
            </a:r>
            <a:r>
              <a:rPr lang="en-US" b="0" i="0" dirty="0">
                <a:solidFill>
                  <a:srgbClr val="5F6364"/>
                </a:solidFill>
                <a:effectLst/>
                <a:latin typeface="Consolas" panose="020B0609020204030204" pitchFamily="49" charset="0"/>
              </a:rPr>
              <a:t>="</a:t>
            </a:r>
            <a:r>
              <a:rPr lang="en-US" b="0" i="0" dirty="0" err="1">
                <a:solidFill>
                  <a:srgbClr val="1990B8"/>
                </a:solidFill>
                <a:effectLst/>
                <a:latin typeface="Consolas" panose="020B0609020204030204" pitchFamily="49" charset="0"/>
              </a:rPr>
              <a:t>en</a:t>
            </a:r>
            <a:r>
              <a:rPr lang="en-US" b="0" i="0" dirty="0">
                <a:solidFill>
                  <a:srgbClr val="5F6364"/>
                </a:solidFill>
                <a:effectLst/>
                <a:latin typeface="Consolas" panose="020B0609020204030204" pitchFamily="49" charset="0"/>
              </a:rPr>
              <a:t>"&gt;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Learning XML</a:t>
            </a:r>
            <a:r>
              <a:rPr lang="en-US" b="0" i="0" dirty="0">
                <a:solidFill>
                  <a:srgbClr val="5F6364"/>
                </a:solidFill>
                <a:effectLst/>
                <a:latin typeface="Consolas" panose="020B0609020204030204" pitchFamily="49" charset="0"/>
              </a:rPr>
              <a:t>&lt;/</a:t>
            </a:r>
            <a:r>
              <a:rPr lang="en-US" b="0" i="0" dirty="0">
                <a:solidFill>
                  <a:srgbClr val="C92C2C"/>
                </a:solidFill>
                <a:effectLst/>
                <a:latin typeface="Consolas" panose="020B0609020204030204" pitchFamily="49" charset="0"/>
              </a:rPr>
              <a:t>title</a:t>
            </a:r>
            <a:r>
              <a:rPr lang="en-US" b="0" i="0" dirty="0">
                <a:solidFill>
                  <a:srgbClr val="5F6364"/>
                </a:solidFill>
                <a:effectLst/>
                <a:latin typeface="Consolas" panose="020B0609020204030204" pitchFamily="49" charset="0"/>
              </a:rPr>
              <a:t>&gt;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		</a:t>
            </a:r>
            <a:r>
              <a:rPr lang="en-US" b="0" i="0" dirty="0">
                <a:solidFill>
                  <a:srgbClr val="5F6364"/>
                </a:solidFill>
                <a:effectLst/>
                <a:latin typeface="Consolas" panose="020B0609020204030204" pitchFamily="49" charset="0"/>
              </a:rPr>
              <a:t>&lt;</a:t>
            </a:r>
            <a:r>
              <a:rPr lang="en-US" b="0" i="0" dirty="0">
                <a:solidFill>
                  <a:srgbClr val="C92C2C"/>
                </a:solidFill>
                <a:effectLst/>
                <a:latin typeface="Consolas" panose="020B0609020204030204" pitchFamily="49" charset="0"/>
              </a:rPr>
              <a:t>author</a:t>
            </a:r>
            <a:r>
              <a:rPr lang="en-US" b="0" i="0" dirty="0">
                <a:solidFill>
                  <a:srgbClr val="5F6364"/>
                </a:solidFill>
                <a:effectLst/>
                <a:latin typeface="Consolas" panose="020B0609020204030204" pitchFamily="49" charset="0"/>
              </a:rPr>
              <a:t>&gt;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Erik T. Ray</a:t>
            </a:r>
            <a:r>
              <a:rPr lang="en-US" b="0" i="0" dirty="0">
                <a:solidFill>
                  <a:srgbClr val="5F6364"/>
                </a:solidFill>
                <a:effectLst/>
                <a:latin typeface="Consolas" panose="020B0609020204030204" pitchFamily="49" charset="0"/>
              </a:rPr>
              <a:t>&lt;/</a:t>
            </a:r>
            <a:r>
              <a:rPr lang="en-US" b="0" i="0" dirty="0">
                <a:solidFill>
                  <a:srgbClr val="C92C2C"/>
                </a:solidFill>
                <a:effectLst/>
                <a:latin typeface="Consolas" panose="020B0609020204030204" pitchFamily="49" charset="0"/>
              </a:rPr>
              <a:t>author</a:t>
            </a:r>
            <a:r>
              <a:rPr lang="en-US" b="0" i="0" dirty="0">
                <a:solidFill>
                  <a:srgbClr val="5F6364"/>
                </a:solidFill>
                <a:effectLst/>
                <a:latin typeface="Consolas" panose="020B0609020204030204" pitchFamily="49" charset="0"/>
              </a:rPr>
              <a:t>&gt;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		</a:t>
            </a:r>
            <a:r>
              <a:rPr lang="en-US" b="0" i="0" dirty="0">
                <a:solidFill>
                  <a:srgbClr val="5F6364"/>
                </a:solidFill>
                <a:effectLst/>
                <a:latin typeface="Consolas" panose="020B0609020204030204" pitchFamily="49" charset="0"/>
              </a:rPr>
              <a:t>&lt;</a:t>
            </a:r>
            <a:r>
              <a:rPr lang="en-US" b="0" i="0" dirty="0">
                <a:solidFill>
                  <a:srgbClr val="C92C2C"/>
                </a:solidFill>
                <a:effectLst/>
                <a:latin typeface="Consolas" panose="020B0609020204030204" pitchFamily="49" charset="0"/>
              </a:rPr>
              <a:t>year</a:t>
            </a:r>
            <a:r>
              <a:rPr lang="en-US" b="0" i="0" dirty="0">
                <a:solidFill>
                  <a:srgbClr val="5F6364"/>
                </a:solidFill>
                <a:effectLst/>
                <a:latin typeface="Consolas" panose="020B0609020204030204" pitchFamily="49" charset="0"/>
              </a:rPr>
              <a:t>&gt;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2003</a:t>
            </a:r>
            <a:r>
              <a:rPr lang="en-US" b="0" i="0" dirty="0">
                <a:solidFill>
                  <a:srgbClr val="5F6364"/>
                </a:solidFill>
                <a:effectLst/>
                <a:latin typeface="Consolas" panose="020B0609020204030204" pitchFamily="49" charset="0"/>
              </a:rPr>
              <a:t>&lt;/</a:t>
            </a:r>
            <a:r>
              <a:rPr lang="en-US" b="0" i="0" dirty="0">
                <a:solidFill>
                  <a:srgbClr val="C92C2C"/>
                </a:solidFill>
                <a:effectLst/>
                <a:latin typeface="Consolas" panose="020B0609020204030204" pitchFamily="49" charset="0"/>
              </a:rPr>
              <a:t>year</a:t>
            </a:r>
            <a:r>
              <a:rPr lang="en-US" b="0" i="0" dirty="0">
                <a:solidFill>
                  <a:srgbClr val="5F6364"/>
                </a:solidFill>
                <a:effectLst/>
                <a:latin typeface="Consolas" panose="020B0609020204030204" pitchFamily="49" charset="0"/>
              </a:rPr>
              <a:t>&gt;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		</a:t>
            </a:r>
            <a:r>
              <a:rPr lang="en-US" b="0" i="0" dirty="0">
                <a:solidFill>
                  <a:srgbClr val="5F6364"/>
                </a:solidFill>
                <a:effectLst/>
                <a:latin typeface="Consolas" panose="020B0609020204030204" pitchFamily="49" charset="0"/>
              </a:rPr>
              <a:t>&lt;</a:t>
            </a:r>
            <a:r>
              <a:rPr lang="en-US" b="0" i="0" dirty="0">
                <a:solidFill>
                  <a:srgbClr val="C92C2C"/>
                </a:solidFill>
                <a:effectLst/>
                <a:latin typeface="Consolas" panose="020B0609020204030204" pitchFamily="49" charset="0"/>
              </a:rPr>
              <a:t>price</a:t>
            </a:r>
            <a:r>
              <a:rPr lang="en-US" b="0" i="0" dirty="0">
                <a:solidFill>
                  <a:srgbClr val="5F6364"/>
                </a:solidFill>
                <a:effectLst/>
                <a:latin typeface="Consolas" panose="020B0609020204030204" pitchFamily="49" charset="0"/>
              </a:rPr>
              <a:t>&gt;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39.95</a:t>
            </a:r>
            <a:r>
              <a:rPr lang="en-US" b="0" i="0" dirty="0">
                <a:solidFill>
                  <a:srgbClr val="5F6364"/>
                </a:solidFill>
                <a:effectLst/>
                <a:latin typeface="Consolas" panose="020B0609020204030204" pitchFamily="49" charset="0"/>
              </a:rPr>
              <a:t>&lt;/</a:t>
            </a:r>
            <a:r>
              <a:rPr lang="en-US" b="0" i="0" dirty="0">
                <a:solidFill>
                  <a:srgbClr val="C92C2C"/>
                </a:solidFill>
                <a:effectLst/>
                <a:latin typeface="Consolas" panose="020B0609020204030204" pitchFamily="49" charset="0"/>
              </a:rPr>
              <a:t>price</a:t>
            </a:r>
            <a:r>
              <a:rPr lang="en-US" b="0" i="0" dirty="0">
                <a:solidFill>
                  <a:srgbClr val="5F6364"/>
                </a:solidFill>
                <a:effectLst/>
                <a:latin typeface="Consolas" panose="020B0609020204030204" pitchFamily="49" charset="0"/>
              </a:rPr>
              <a:t>&gt;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	</a:t>
            </a:r>
            <a:r>
              <a:rPr lang="en-US" b="0" i="0" dirty="0">
                <a:solidFill>
                  <a:srgbClr val="5F6364"/>
                </a:solidFill>
                <a:effectLst/>
                <a:latin typeface="Consolas" panose="020B0609020204030204" pitchFamily="49" charset="0"/>
              </a:rPr>
              <a:t>&lt;/</a:t>
            </a:r>
            <a:r>
              <a:rPr lang="en-US" b="0" i="0" dirty="0">
                <a:solidFill>
                  <a:srgbClr val="C92C2C"/>
                </a:solidFill>
                <a:effectLst/>
                <a:latin typeface="Consolas" panose="020B0609020204030204" pitchFamily="49" charset="0"/>
              </a:rPr>
              <a:t>book</a:t>
            </a:r>
            <a:r>
              <a:rPr lang="en-US" b="0" i="0" dirty="0">
                <a:solidFill>
                  <a:srgbClr val="5F6364"/>
                </a:solidFill>
                <a:effectLst/>
                <a:latin typeface="Consolas" panose="020B0609020204030204" pitchFamily="49" charset="0"/>
              </a:rPr>
              <a:t>&gt;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</a:p>
          <a:p>
            <a:r>
              <a:rPr lang="en-US" b="0" i="0" dirty="0">
                <a:solidFill>
                  <a:srgbClr val="5F6364"/>
                </a:solidFill>
                <a:effectLst/>
                <a:latin typeface="Consolas" panose="020B0609020204030204" pitchFamily="49" charset="0"/>
              </a:rPr>
              <a:t>&lt;/</a:t>
            </a:r>
            <a:r>
              <a:rPr lang="en-US" b="0" i="0" dirty="0">
                <a:solidFill>
                  <a:srgbClr val="C92C2C"/>
                </a:solidFill>
                <a:effectLst/>
                <a:latin typeface="Consolas" panose="020B0609020204030204" pitchFamily="49" charset="0"/>
              </a:rPr>
              <a:t>bookstore</a:t>
            </a:r>
            <a:r>
              <a:rPr lang="en-US" b="0" i="0" dirty="0">
                <a:solidFill>
                  <a:srgbClr val="5F6364"/>
                </a:solidFill>
                <a:effectLst/>
                <a:latin typeface="Consolas" panose="020B0609020204030204" pitchFamily="49" charset="0"/>
              </a:rPr>
              <a:t>&gt;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83135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79FC031-1997-4D64-A714-D2AF704C9F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0" i="0" dirty="0">
                <a:solidFill>
                  <a:srgbClr val="333333"/>
                </a:solidFill>
                <a:effectLst/>
                <a:latin typeface="Georgia" panose="02040502050405020303" pitchFamily="18" charset="0"/>
              </a:rPr>
              <a:t>Правила синтаксиса </a:t>
            </a:r>
            <a:r>
              <a:rPr lang="en-US" b="0" i="0" dirty="0">
                <a:solidFill>
                  <a:srgbClr val="333333"/>
                </a:solidFill>
                <a:effectLst/>
                <a:latin typeface="Georgia" panose="02040502050405020303" pitchFamily="18" charset="0"/>
              </a:rPr>
              <a:t>XML</a:t>
            </a:r>
            <a:br>
              <a:rPr lang="en-US" b="0" i="0" dirty="0">
                <a:solidFill>
                  <a:srgbClr val="333333"/>
                </a:solidFill>
                <a:effectLst/>
                <a:latin typeface="Georgia" panose="02040502050405020303" pitchFamily="18" charset="0"/>
              </a:rPr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D4B1D97-7305-4CE8-9A91-FC716F6A74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4525963"/>
          </a:xfrm>
        </p:spPr>
        <p:txBody>
          <a:bodyPr>
            <a:normAutofit fontScale="77500" lnSpcReduction="20000"/>
          </a:bodyPr>
          <a:lstStyle/>
          <a:p>
            <a:r>
              <a:rPr lang="ru-RU" b="0" i="0" dirty="0">
                <a:solidFill>
                  <a:srgbClr val="333333"/>
                </a:solidFill>
                <a:effectLst/>
                <a:latin typeface="Georgia" panose="02040502050405020303" pitchFamily="18" charset="0"/>
              </a:rPr>
              <a:t>Все XML элементы должны иметь закрывающий тег</a:t>
            </a:r>
            <a:endParaRPr lang="en-US" b="0" i="0" dirty="0">
              <a:solidFill>
                <a:srgbClr val="333333"/>
              </a:solidFill>
              <a:effectLst/>
              <a:latin typeface="Georgia" panose="02040502050405020303" pitchFamily="18" charset="0"/>
            </a:endParaRPr>
          </a:p>
          <a:p>
            <a:endParaRPr lang="ru-RU" b="0" i="0" dirty="0">
              <a:solidFill>
                <a:srgbClr val="333333"/>
              </a:solidFill>
              <a:effectLst/>
              <a:latin typeface="Georgia" panose="02040502050405020303" pitchFamily="18" charset="0"/>
            </a:endParaRPr>
          </a:p>
          <a:p>
            <a:r>
              <a:rPr lang="ru-RU" b="0" i="0" dirty="0">
                <a:solidFill>
                  <a:srgbClr val="333333"/>
                </a:solidFill>
                <a:effectLst/>
                <a:latin typeface="Georgia" panose="02040502050405020303" pitchFamily="18" charset="0"/>
              </a:rPr>
              <a:t>Теги </a:t>
            </a:r>
            <a:r>
              <a:rPr lang="en-US" b="0" i="0" dirty="0">
                <a:solidFill>
                  <a:srgbClr val="333333"/>
                </a:solidFill>
                <a:effectLst/>
                <a:latin typeface="Georgia" panose="02040502050405020303" pitchFamily="18" charset="0"/>
              </a:rPr>
              <a:t>XML </a:t>
            </a:r>
            <a:r>
              <a:rPr lang="ru-RU" b="0" i="0" dirty="0" err="1">
                <a:solidFill>
                  <a:srgbClr val="333333"/>
                </a:solidFill>
                <a:effectLst/>
                <a:latin typeface="Georgia" panose="02040502050405020303" pitchFamily="18" charset="0"/>
              </a:rPr>
              <a:t>регистрозависимы</a:t>
            </a:r>
            <a:endParaRPr lang="en-US" b="0" i="0" dirty="0">
              <a:solidFill>
                <a:srgbClr val="333333"/>
              </a:solidFill>
              <a:effectLst/>
              <a:latin typeface="Georgia" panose="02040502050405020303" pitchFamily="18" charset="0"/>
            </a:endParaRPr>
          </a:p>
          <a:p>
            <a:endParaRPr lang="ru-RU" b="0" i="0" dirty="0">
              <a:solidFill>
                <a:srgbClr val="333333"/>
              </a:solidFill>
              <a:effectLst/>
              <a:latin typeface="Georgia" panose="02040502050405020303" pitchFamily="18" charset="0"/>
            </a:endParaRPr>
          </a:p>
          <a:p>
            <a:r>
              <a:rPr lang="ru-RU" b="0" i="0" dirty="0">
                <a:solidFill>
                  <a:srgbClr val="333333"/>
                </a:solidFill>
                <a:effectLst/>
                <a:latin typeface="Georgia" panose="02040502050405020303" pitchFamily="18" charset="0"/>
              </a:rPr>
              <a:t>XML элементы должны соблюдать корректную вложенность</a:t>
            </a:r>
            <a:endParaRPr lang="en-US" b="0" i="0" dirty="0">
              <a:solidFill>
                <a:srgbClr val="333333"/>
              </a:solidFill>
              <a:effectLst/>
              <a:latin typeface="Georgia" panose="02040502050405020303" pitchFamily="18" charset="0"/>
            </a:endParaRPr>
          </a:p>
          <a:p>
            <a:endParaRPr lang="ru-RU" b="0" i="0" dirty="0">
              <a:solidFill>
                <a:srgbClr val="333333"/>
              </a:solidFill>
              <a:effectLst/>
              <a:latin typeface="Georgia" panose="02040502050405020303" pitchFamily="18" charset="0"/>
            </a:endParaRPr>
          </a:p>
          <a:p>
            <a:r>
              <a:rPr lang="ru-RU" b="0" i="0" dirty="0">
                <a:solidFill>
                  <a:srgbClr val="333333"/>
                </a:solidFill>
                <a:effectLst/>
                <a:latin typeface="Georgia" panose="02040502050405020303" pitchFamily="18" charset="0"/>
              </a:rPr>
              <a:t>У XML документа должен быть корневой элемент</a:t>
            </a:r>
            <a:endParaRPr lang="en-US" b="0" i="0" dirty="0">
              <a:solidFill>
                <a:srgbClr val="333333"/>
              </a:solidFill>
              <a:effectLst/>
              <a:latin typeface="Georgia" panose="02040502050405020303" pitchFamily="18" charset="0"/>
            </a:endParaRPr>
          </a:p>
          <a:p>
            <a:endParaRPr lang="ru-RU" b="0" i="0" dirty="0">
              <a:solidFill>
                <a:srgbClr val="333333"/>
              </a:solidFill>
              <a:effectLst/>
              <a:latin typeface="Georgia" panose="02040502050405020303" pitchFamily="18" charset="0"/>
            </a:endParaRPr>
          </a:p>
          <a:p>
            <a:r>
              <a:rPr lang="ru-RU" b="0" i="0" dirty="0">
                <a:solidFill>
                  <a:srgbClr val="333333"/>
                </a:solidFill>
                <a:effectLst/>
                <a:latin typeface="Georgia" panose="02040502050405020303" pitchFamily="18" charset="0"/>
              </a:rPr>
              <a:t>Значения XML атрибутов должны заключаться в кавычки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347349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2D327355-A868-497B-B645-F20EA6BFA1A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6831654"/>
              </p:ext>
            </p:extLst>
          </p:nvPr>
        </p:nvGraphicFramePr>
        <p:xfrm>
          <a:off x="323528" y="1844824"/>
          <a:ext cx="8640960" cy="2979456"/>
        </p:xfrm>
        <a:graphic>
          <a:graphicData uri="http://schemas.openxmlformats.org/drawingml/2006/table">
            <a:tbl>
              <a:tblPr/>
              <a:tblGrid>
                <a:gridCol w="1890184">
                  <a:extLst>
                    <a:ext uri="{9D8B030D-6E8A-4147-A177-3AD203B41FA5}">
                      <a16:colId xmlns:a16="http://schemas.microsoft.com/office/drawing/2014/main" val="1591785433"/>
                    </a:ext>
                  </a:extLst>
                </a:gridCol>
                <a:gridCol w="1587755">
                  <a:extLst>
                    <a:ext uri="{9D8B030D-6E8A-4147-A177-3AD203B41FA5}">
                      <a16:colId xmlns:a16="http://schemas.microsoft.com/office/drawing/2014/main" val="1425401004"/>
                    </a:ext>
                  </a:extLst>
                </a:gridCol>
                <a:gridCol w="5163021">
                  <a:extLst>
                    <a:ext uri="{9D8B030D-6E8A-4147-A177-3AD203B41FA5}">
                      <a16:colId xmlns:a16="http://schemas.microsoft.com/office/drawing/2014/main" val="2809227154"/>
                    </a:ext>
                  </a:extLst>
                </a:gridCol>
              </a:tblGrid>
              <a:tr h="366283">
                <a:tc>
                  <a:txBody>
                    <a:bodyPr/>
                    <a:lstStyle/>
                    <a:p>
                      <a:pPr algn="l" fontAlgn="b"/>
                      <a:r>
                        <a:rPr lang="ru-RU" sz="2400" dirty="0">
                          <a:solidFill>
                            <a:srgbClr val="2D2D2D"/>
                          </a:solidFill>
                          <a:effectLst/>
                        </a:rPr>
                        <a:t>Сущность</a:t>
                      </a:r>
                    </a:p>
                  </a:txBody>
                  <a:tcPr marL="65408" marR="65408" marT="65408" marB="65408" anchor="b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0B17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2400" dirty="0">
                          <a:solidFill>
                            <a:srgbClr val="2D2D2D"/>
                          </a:solidFill>
                          <a:effectLst/>
                        </a:rPr>
                        <a:t>Символ</a:t>
                      </a:r>
                    </a:p>
                  </a:txBody>
                  <a:tcPr marL="65408" marR="65408" marT="65408" marB="65408" anchor="b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0B37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2400" dirty="0">
                          <a:solidFill>
                            <a:srgbClr val="2D2D2D"/>
                          </a:solidFill>
                          <a:effectLst/>
                        </a:rPr>
                        <a:t>Значение</a:t>
                      </a:r>
                    </a:p>
                  </a:txBody>
                  <a:tcPr marL="65408" marR="65408" marT="65408" marB="65408" anchor="b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40BC7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4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7999226"/>
                  </a:ext>
                </a:extLst>
              </a:tr>
              <a:tr h="366283">
                <a:tc>
                  <a:txBody>
                    <a:bodyPr/>
                    <a:lstStyle/>
                    <a:p>
                      <a:pPr fontAlgn="t"/>
                      <a:r>
                        <a:rPr lang="en-US" sz="2400" dirty="0">
                          <a:effectLst/>
                        </a:rPr>
                        <a:t>&amp;</a:t>
                      </a:r>
                      <a:r>
                        <a:rPr lang="en-US" sz="2400" dirty="0" err="1">
                          <a:effectLst/>
                        </a:rPr>
                        <a:t>lt</a:t>
                      </a:r>
                      <a:r>
                        <a:rPr lang="en-US" sz="2400" dirty="0">
                          <a:effectLst/>
                        </a:rPr>
                        <a:t>;</a:t>
                      </a:r>
                    </a:p>
                  </a:txBody>
                  <a:tcPr marL="65408" marR="65408" marT="65408" marB="65408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2400" dirty="0">
                          <a:effectLst/>
                        </a:rPr>
                        <a:t>&lt;</a:t>
                      </a:r>
                    </a:p>
                  </a:txBody>
                  <a:tcPr marL="65408" marR="65408" marT="65408" marB="65408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2400" dirty="0">
                          <a:effectLst/>
                        </a:rPr>
                        <a:t>меньше, чем</a:t>
                      </a:r>
                    </a:p>
                  </a:txBody>
                  <a:tcPr marL="65408" marR="65408" marT="65408" marB="65408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0756386"/>
                  </a:ext>
                </a:extLst>
              </a:tr>
              <a:tr h="366283">
                <a:tc>
                  <a:txBody>
                    <a:bodyPr/>
                    <a:lstStyle/>
                    <a:p>
                      <a:pPr fontAlgn="t"/>
                      <a:r>
                        <a:rPr lang="en-US" sz="2400" dirty="0">
                          <a:effectLst/>
                        </a:rPr>
                        <a:t>&amp;</a:t>
                      </a:r>
                      <a:r>
                        <a:rPr lang="en-US" sz="2400" dirty="0" err="1">
                          <a:effectLst/>
                        </a:rPr>
                        <a:t>gt</a:t>
                      </a:r>
                      <a:r>
                        <a:rPr lang="en-US" sz="2400" dirty="0">
                          <a:effectLst/>
                        </a:rPr>
                        <a:t>;</a:t>
                      </a:r>
                    </a:p>
                  </a:txBody>
                  <a:tcPr marL="65408" marR="65408" marT="65408" marB="65408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2400" dirty="0">
                          <a:effectLst/>
                        </a:rPr>
                        <a:t>&gt;</a:t>
                      </a:r>
                    </a:p>
                  </a:txBody>
                  <a:tcPr marL="65408" marR="65408" marT="65408" marB="65408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2400" dirty="0">
                          <a:effectLst/>
                        </a:rPr>
                        <a:t>больше, чем</a:t>
                      </a:r>
                    </a:p>
                  </a:txBody>
                  <a:tcPr marL="65408" marR="65408" marT="65408" marB="65408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6589489"/>
                  </a:ext>
                </a:extLst>
              </a:tr>
              <a:tr h="366283">
                <a:tc>
                  <a:txBody>
                    <a:bodyPr/>
                    <a:lstStyle/>
                    <a:p>
                      <a:pPr fontAlgn="t"/>
                      <a:r>
                        <a:rPr lang="en-US" sz="2400" dirty="0">
                          <a:effectLst/>
                        </a:rPr>
                        <a:t>&amp;amp;</a:t>
                      </a:r>
                    </a:p>
                  </a:txBody>
                  <a:tcPr marL="65408" marR="65408" marT="65408" marB="65408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2400" dirty="0">
                          <a:effectLst/>
                        </a:rPr>
                        <a:t>&amp;</a:t>
                      </a:r>
                    </a:p>
                  </a:txBody>
                  <a:tcPr marL="65408" marR="65408" marT="65408" marB="65408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2400" dirty="0">
                          <a:effectLst/>
                        </a:rPr>
                        <a:t>амперсанд</a:t>
                      </a:r>
                    </a:p>
                  </a:txBody>
                  <a:tcPr marL="65408" marR="65408" marT="65408" marB="65408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1529498"/>
                  </a:ext>
                </a:extLst>
              </a:tr>
              <a:tr h="366283">
                <a:tc>
                  <a:txBody>
                    <a:bodyPr/>
                    <a:lstStyle/>
                    <a:p>
                      <a:pPr fontAlgn="t"/>
                      <a:r>
                        <a:rPr lang="en-US" sz="2400" dirty="0">
                          <a:effectLst/>
                        </a:rPr>
                        <a:t>&amp;apos;</a:t>
                      </a:r>
                    </a:p>
                  </a:txBody>
                  <a:tcPr marL="65408" marR="65408" marT="65408" marB="65408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2400" dirty="0">
                          <a:effectLst/>
                        </a:rPr>
                        <a:t>'</a:t>
                      </a:r>
                    </a:p>
                  </a:txBody>
                  <a:tcPr marL="65408" marR="65408" marT="65408" marB="65408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2400" dirty="0">
                          <a:effectLst/>
                        </a:rPr>
                        <a:t>апостроф</a:t>
                      </a:r>
                    </a:p>
                  </a:txBody>
                  <a:tcPr marL="65408" marR="65408" marT="65408" marB="65408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9813932"/>
                  </a:ext>
                </a:extLst>
              </a:tr>
              <a:tr h="366283">
                <a:tc>
                  <a:txBody>
                    <a:bodyPr/>
                    <a:lstStyle/>
                    <a:p>
                      <a:pPr fontAlgn="t"/>
                      <a:r>
                        <a:rPr lang="en-US" sz="2400" dirty="0">
                          <a:effectLst/>
                        </a:rPr>
                        <a:t>&amp;</a:t>
                      </a:r>
                      <a:r>
                        <a:rPr lang="en-US" sz="2400" dirty="0" err="1">
                          <a:effectLst/>
                        </a:rPr>
                        <a:t>quot</a:t>
                      </a:r>
                      <a:r>
                        <a:rPr lang="en-US" sz="2400" dirty="0">
                          <a:effectLst/>
                        </a:rPr>
                        <a:t>;</a:t>
                      </a:r>
                    </a:p>
                  </a:txBody>
                  <a:tcPr marL="65408" marR="65408" marT="65408" marB="65408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2400" dirty="0">
                          <a:effectLst/>
                        </a:rPr>
                        <a:t>"</a:t>
                      </a:r>
                    </a:p>
                  </a:txBody>
                  <a:tcPr marL="65408" marR="65408" marT="65408" marB="65408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2400" dirty="0">
                          <a:effectLst/>
                        </a:rPr>
                        <a:t>кавычки</a:t>
                      </a:r>
                    </a:p>
                  </a:txBody>
                  <a:tcPr marL="65408" marR="65408" marT="65408" marB="65408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367137"/>
                  </a:ext>
                </a:extLst>
              </a:tr>
            </a:tbl>
          </a:graphicData>
        </a:graphic>
      </p:graphicFrame>
      <p:sp>
        <p:nvSpPr>
          <p:cNvPr id="5" name="Rectangle 1">
            <a:extLst>
              <a:ext uri="{FF2B5EF4-FFF2-40B4-BE49-F238E27FC236}">
                <a16:creationId xmlns:a16="http://schemas.microsoft.com/office/drawing/2014/main" id="{B66C151B-5979-4326-8773-074FCBF22C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7342" y="417875"/>
            <a:ext cx="893665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sz="2800" dirty="0">
                <a:solidFill>
                  <a:srgbClr val="333333"/>
                </a:solidFill>
                <a:latin typeface="Georgia" panose="02040502050405020303" pitchFamily="18" charset="0"/>
              </a:rPr>
              <a:t>В XML существует 5 предопределенных сущностей:</a:t>
            </a:r>
          </a:p>
        </p:txBody>
      </p:sp>
    </p:spTree>
    <p:extLst>
      <p:ext uri="{BB962C8B-B14F-4D97-AF65-F5344CB8AC3E}">
        <p14:creationId xmlns:p14="http://schemas.microsoft.com/office/powerpoint/2010/main" val="8074303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0162B544-86F2-4303-BFC2-756744A69F7E}"/>
              </a:ext>
            </a:extLst>
          </p:cNvPr>
          <p:cNvSpPr txBox="1"/>
          <p:nvPr/>
        </p:nvSpPr>
        <p:spPr>
          <a:xfrm>
            <a:off x="251520" y="476672"/>
            <a:ext cx="4572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ru-RU" sz="2800" dirty="0">
                <a:solidFill>
                  <a:srgbClr val="333333"/>
                </a:solidFill>
                <a:latin typeface="Georgia" panose="02040502050405020303" pitchFamily="18" charset="0"/>
              </a:rPr>
              <a:t>Комментарии в </a:t>
            </a:r>
            <a:r>
              <a:rPr lang="en-US" sz="2800" dirty="0">
                <a:solidFill>
                  <a:srgbClr val="333333"/>
                </a:solidFill>
                <a:latin typeface="Georgia" panose="02040502050405020303" pitchFamily="18" charset="0"/>
              </a:rPr>
              <a:t>XML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6139891-FF99-45D1-847D-138A9C604927}"/>
              </a:ext>
            </a:extLst>
          </p:cNvPr>
          <p:cNvSpPr txBox="1"/>
          <p:nvPr/>
        </p:nvSpPr>
        <p:spPr>
          <a:xfrm>
            <a:off x="251520" y="1268760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b="0" i="0" dirty="0">
                <a:solidFill>
                  <a:srgbClr val="7D8B99"/>
                </a:solidFill>
                <a:effectLst/>
                <a:latin typeface="Consolas" panose="020B0609020204030204" pitchFamily="49" charset="0"/>
              </a:rPr>
              <a:t>&lt;!-- Это комментарий --&gt;</a:t>
            </a:r>
            <a:endParaRPr lang="ru-RU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154E0CF-16A0-4DC8-ACC5-CDCC0953068E}"/>
              </a:ext>
            </a:extLst>
          </p:cNvPr>
          <p:cNvSpPr txBox="1"/>
          <p:nvPr/>
        </p:nvSpPr>
        <p:spPr>
          <a:xfrm>
            <a:off x="247724" y="2348880"/>
            <a:ext cx="569242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ru-RU" sz="2800" dirty="0">
                <a:solidFill>
                  <a:srgbClr val="333333"/>
                </a:solidFill>
                <a:latin typeface="Georgia" panose="02040502050405020303" pitchFamily="18" charset="0"/>
              </a:rPr>
              <a:t>В </a:t>
            </a:r>
            <a:r>
              <a:rPr lang="en-US" sz="2800" dirty="0">
                <a:solidFill>
                  <a:srgbClr val="333333"/>
                </a:solidFill>
                <a:latin typeface="Georgia" panose="02040502050405020303" pitchFamily="18" charset="0"/>
              </a:rPr>
              <a:t>XML </a:t>
            </a:r>
            <a:r>
              <a:rPr lang="ru-RU" sz="2800" dirty="0">
                <a:solidFill>
                  <a:srgbClr val="333333"/>
                </a:solidFill>
                <a:latin typeface="Georgia" panose="02040502050405020303" pitchFamily="18" charset="0"/>
              </a:rPr>
              <a:t>пробелы сохраняются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B8721ED-6512-4358-AFD8-F8E7DCA2EFF4}"/>
              </a:ext>
            </a:extLst>
          </p:cNvPr>
          <p:cNvSpPr txBox="1"/>
          <p:nvPr/>
        </p:nvSpPr>
        <p:spPr>
          <a:xfrm>
            <a:off x="270594" y="3398222"/>
            <a:ext cx="8621885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ru-RU" sz="2800" dirty="0">
                <a:solidFill>
                  <a:srgbClr val="333333"/>
                </a:solidFill>
                <a:latin typeface="Georgia" panose="02040502050405020303" pitchFamily="18" charset="0"/>
              </a:rPr>
              <a:t>В XML новая строка сохраняется как LF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6D26821-BC91-4720-BB13-B70C370333B1}"/>
              </a:ext>
            </a:extLst>
          </p:cNvPr>
          <p:cNvSpPr txBox="1"/>
          <p:nvPr/>
        </p:nvSpPr>
        <p:spPr>
          <a:xfrm>
            <a:off x="247724" y="4447564"/>
            <a:ext cx="720459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ru-RU" sz="2800" dirty="0">
                <a:solidFill>
                  <a:srgbClr val="333333"/>
                </a:solidFill>
                <a:latin typeface="Georgia" panose="02040502050405020303" pitchFamily="18" charset="0"/>
              </a:rPr>
              <a:t>Синтаксически верный </a:t>
            </a:r>
            <a:r>
              <a:rPr lang="en-US" sz="2800" dirty="0">
                <a:solidFill>
                  <a:srgbClr val="333333"/>
                </a:solidFill>
                <a:latin typeface="Georgia" panose="02040502050405020303" pitchFamily="18" charset="0"/>
              </a:rPr>
              <a:t>XML </a:t>
            </a:r>
            <a:r>
              <a:rPr lang="ru-RU" sz="2800" dirty="0">
                <a:solidFill>
                  <a:srgbClr val="333333"/>
                </a:solidFill>
                <a:latin typeface="Georgia" panose="02040502050405020303" pitchFamily="18" charset="0"/>
              </a:rPr>
              <a:t>документ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5781F0F3-F33D-4B12-84EF-40E44B39F57A}"/>
              </a:ext>
            </a:extLst>
          </p:cNvPr>
          <p:cNvSpPr txBox="1"/>
          <p:nvPr/>
        </p:nvSpPr>
        <p:spPr>
          <a:xfrm>
            <a:off x="257274" y="5589240"/>
            <a:ext cx="4572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ru-RU" sz="2800" dirty="0">
                <a:solidFill>
                  <a:srgbClr val="333333"/>
                </a:solidFill>
                <a:latin typeface="Georgia" panose="02040502050405020303" pitchFamily="18" charset="0"/>
              </a:rPr>
              <a:t>Пустые </a:t>
            </a:r>
            <a:r>
              <a:rPr lang="en-US" sz="2800" dirty="0">
                <a:solidFill>
                  <a:srgbClr val="333333"/>
                </a:solidFill>
                <a:latin typeface="Georgia" panose="02040502050405020303" pitchFamily="18" charset="0"/>
              </a:rPr>
              <a:t>XML </a:t>
            </a:r>
            <a:r>
              <a:rPr lang="ru-RU" sz="2800" dirty="0">
                <a:solidFill>
                  <a:srgbClr val="333333"/>
                </a:solidFill>
                <a:latin typeface="Georgia" panose="02040502050405020303" pitchFamily="18" charset="0"/>
              </a:rPr>
              <a:t>элементы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317675C7-9727-4FBA-861D-9186287E4F74}"/>
              </a:ext>
            </a:extLst>
          </p:cNvPr>
          <p:cNvSpPr txBox="1"/>
          <p:nvPr/>
        </p:nvSpPr>
        <p:spPr>
          <a:xfrm>
            <a:off x="323528" y="6361582"/>
            <a:ext cx="208823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0" i="0" dirty="0">
                <a:solidFill>
                  <a:srgbClr val="5F6364"/>
                </a:solidFill>
                <a:effectLst/>
                <a:latin typeface="Consolas" panose="020B0609020204030204" pitchFamily="49" charset="0"/>
              </a:rPr>
              <a:t>&lt;</a:t>
            </a:r>
            <a:r>
              <a:rPr lang="en-US" b="0" i="0" dirty="0">
                <a:solidFill>
                  <a:srgbClr val="C92C2C"/>
                </a:solidFill>
                <a:effectLst/>
                <a:latin typeface="Consolas" panose="020B0609020204030204" pitchFamily="49" charset="0"/>
              </a:rPr>
              <a:t>book</a:t>
            </a:r>
            <a:r>
              <a:rPr lang="en-US" b="0" i="0" dirty="0">
                <a:solidFill>
                  <a:srgbClr val="5F6364"/>
                </a:solidFill>
                <a:effectLst/>
                <a:latin typeface="Consolas" panose="020B0609020204030204" pitchFamily="49" charset="0"/>
              </a:rPr>
              <a:t>&gt;&lt;/</a:t>
            </a:r>
            <a:r>
              <a:rPr lang="en-US" b="0" i="0" dirty="0">
                <a:solidFill>
                  <a:srgbClr val="C92C2C"/>
                </a:solidFill>
                <a:effectLst/>
                <a:latin typeface="Consolas" panose="020B0609020204030204" pitchFamily="49" charset="0"/>
              </a:rPr>
              <a:t>book</a:t>
            </a:r>
            <a:r>
              <a:rPr lang="en-US" b="0" i="0" dirty="0">
                <a:solidFill>
                  <a:srgbClr val="5F6364"/>
                </a:solidFill>
                <a:effectLst/>
                <a:latin typeface="Consolas" panose="020B0609020204030204" pitchFamily="49" charset="0"/>
              </a:rPr>
              <a:t>&gt;</a:t>
            </a:r>
            <a:endParaRPr lang="ru-RU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0CCF9EE5-E255-4B4A-B39D-9338E6EEC59D}"/>
              </a:ext>
            </a:extLst>
          </p:cNvPr>
          <p:cNvSpPr txBox="1"/>
          <p:nvPr/>
        </p:nvSpPr>
        <p:spPr>
          <a:xfrm>
            <a:off x="3203848" y="6345583"/>
            <a:ext cx="149391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0" i="0" dirty="0">
                <a:solidFill>
                  <a:srgbClr val="5F6364"/>
                </a:solidFill>
                <a:effectLst/>
                <a:latin typeface="Consolas" panose="020B0609020204030204" pitchFamily="49" charset="0"/>
              </a:rPr>
              <a:t>&lt;</a:t>
            </a:r>
            <a:r>
              <a:rPr lang="en-US" b="0" i="0" dirty="0">
                <a:solidFill>
                  <a:srgbClr val="C92C2C"/>
                </a:solidFill>
                <a:effectLst/>
                <a:latin typeface="Consolas" panose="020B0609020204030204" pitchFamily="49" charset="0"/>
              </a:rPr>
              <a:t>book </a:t>
            </a:r>
            <a:r>
              <a:rPr lang="en-US" b="0" i="0" dirty="0">
                <a:solidFill>
                  <a:srgbClr val="5F6364"/>
                </a:solidFill>
                <a:effectLst/>
                <a:latin typeface="Consolas" panose="020B0609020204030204" pitchFamily="49" charset="0"/>
              </a:rPr>
              <a:t>/&gt;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553621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1" grpId="0"/>
      <p:bldP spid="13" grpId="0"/>
      <p:bldP spid="17" grpId="0"/>
      <p:bldP spid="19" grpId="0"/>
      <p:bldP spid="21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</TotalTime>
  <Words>752</Words>
  <Application>Microsoft Office PowerPoint</Application>
  <PresentationFormat>Экран (4:3)</PresentationFormat>
  <Paragraphs>128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9" baseType="lpstr">
      <vt:lpstr>Arial</vt:lpstr>
      <vt:lpstr>Calibri</vt:lpstr>
      <vt:lpstr>Consolas</vt:lpstr>
      <vt:lpstr>Georgia</vt:lpstr>
      <vt:lpstr>Тема Office</vt:lpstr>
      <vt:lpstr>Презентация PowerPoint</vt:lpstr>
      <vt:lpstr>Что такое XML? </vt:lpstr>
      <vt:lpstr>Презентация PowerPoint</vt:lpstr>
      <vt:lpstr>Презентация PowerPoint</vt:lpstr>
      <vt:lpstr> </vt:lpstr>
      <vt:lpstr>Презентация PowerPoint</vt:lpstr>
      <vt:lpstr>Правила синтаксиса XML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Artem Antonov</dc:creator>
  <cp:lastModifiedBy>Kolyan</cp:lastModifiedBy>
  <cp:revision>17</cp:revision>
  <dcterms:created xsi:type="dcterms:W3CDTF">2021-02-07T13:23:41Z</dcterms:created>
  <dcterms:modified xsi:type="dcterms:W3CDTF">2022-02-09T21:16:54Z</dcterms:modified>
</cp:coreProperties>
</file>