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T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TSans-italic.fntdata"/><Relationship Id="rId6" Type="http://schemas.openxmlformats.org/officeDocument/2006/relationships/slide" Target="slides/slide1.xml"/><Relationship Id="rId18" Type="http://schemas.openxmlformats.org/officeDocument/2006/relationships/font" Target="fonts/PT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52dfaf269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52dfaf269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52dfaf269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52dfaf269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52dfaf26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52dfaf26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52dfaf26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52dfaf26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52dfaf26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52dfaf26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52dfaf26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52dfaf26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52dfaf26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52dfaf26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52dfaf269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52dfaf269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52dfaf269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52dfaf26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52dfaf269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52dfaf269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upload.wikimedia.org/wikipedia/commons/thumb/d/d2/Oauth_logo.svg/1024px-Oauth_logo.svg.png"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3731" y="1575300"/>
            <a:ext cx="1985119" cy="1992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upload.wikimedia.org/wikipedia/ru/3/35/OpenID_logo.png"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18600" y="2000250"/>
            <a:ext cx="30480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Клиент-серверные</a:t>
            </a:r>
            <a:endParaRPr/>
          </a:p>
        </p:txBody>
      </p:sp>
      <p:sp>
        <p:nvSpPr>
          <p:cNvPr id="112" name="Google Shape;112;p22"/>
          <p:cNvSpPr txBox="1"/>
          <p:nvPr>
            <p:ph type="title"/>
          </p:nvPr>
        </p:nvSpPr>
        <p:spPr>
          <a:xfrm>
            <a:off x="48324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Клиентские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descr="Схема авторизации приложений, имеющих серверную часть"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25" y="1152475"/>
            <a:ext cx="3756150" cy="355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Схема авторизации полностью клиентских платежей" id="114" name="Google Shape;11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4775" y="1152475"/>
            <a:ext cx="3585174" cy="231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OpenID connect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Надстройка над OAuth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Аутентификация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проверка личности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проверка наличия доступа к чему-либо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48324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Авторизация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Кросс-авторизация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Consumer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Service Provider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User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Protected Resource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Provider API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OpenID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075" y="1179213"/>
            <a:ext cx="6375226" cy="336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OpenID 2.0 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XRI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HMAC-SHA256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расширения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OAuth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8350" y="565750"/>
            <a:ext cx="4517551" cy="4278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OAuth 2.0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Клиент, сервер и владелец ресурса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Методы создания подписей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Метка времени и nonce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Потоки OAuth 2.0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Implicit Grant Flow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Authorization Code Flow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Refreshing an Expired Access Token Flow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Resource Owner Password Credentials Flow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Client Credentials Flow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Токены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client credentials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temporary credentials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access token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