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37516-B788-4A3A-9534-BC4F764C8269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7F51F-1980-43F6-8FB7-78B458747DA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3. Цифровая манипуляция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algn="ctr">
              <a:buNone/>
            </a:pPr>
            <a:r>
              <a:rPr lang="ru-RU" dirty="0"/>
              <a:t>Восьмеричная фазовая манипуляция (8-PSK</a:t>
            </a:r>
            <a:r>
              <a:rPr lang="ru-RU" dirty="0" smtClean="0"/>
              <a:t>)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4" name="image20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214546" y="1214422"/>
            <a:ext cx="5214974" cy="4929222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Квадратурная амплитудная </a:t>
            </a:r>
            <a:r>
              <a:rPr lang="ru-RU" b="1" dirty="0" smtClean="0"/>
              <a:t>манипуляция</a:t>
            </a:r>
          </a:p>
          <a:p>
            <a:pPr algn="ctr">
              <a:buNone/>
            </a:pPr>
            <a:endParaRPr lang="ru-RU" b="1" dirty="0"/>
          </a:p>
          <a:p>
            <a:pPr>
              <a:buNone/>
            </a:pPr>
            <a:endParaRPr lang="ru-RU" dirty="0"/>
          </a:p>
        </p:txBody>
      </p:sp>
      <p:pic>
        <p:nvPicPr>
          <p:cNvPr id="4" name="image18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857356" y="1071546"/>
            <a:ext cx="5643602" cy="5429288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Решётчатая кодированная </a:t>
            </a:r>
            <a:r>
              <a:rPr lang="ru-RU" b="1" dirty="0" smtClean="0"/>
              <a:t>модуляция</a:t>
            </a:r>
          </a:p>
          <a:p>
            <a:pPr algn="ctr">
              <a:buNone/>
            </a:pPr>
            <a:endParaRPr lang="ru-RU" b="1" dirty="0"/>
          </a:p>
          <a:p>
            <a:pPr algn="ctr">
              <a:buNone/>
            </a:pPr>
            <a:endParaRPr lang="ru-RU" b="1" dirty="0"/>
          </a:p>
          <a:p>
            <a:pPr>
              <a:buNone/>
            </a:pPr>
            <a:endParaRPr lang="ru-RU" dirty="0" smtClean="0"/>
          </a:p>
        </p:txBody>
      </p:sp>
      <p:pic>
        <p:nvPicPr>
          <p:cNvPr id="4" name="image19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85918" y="642918"/>
            <a:ext cx="5786478" cy="2928958"/>
          </a:xfrm>
          <a:prstGeom prst="rect">
            <a:avLst/>
          </a:prstGeom>
          <a:ln/>
        </p:spPr>
      </p:pic>
      <p:pic>
        <p:nvPicPr>
          <p:cNvPr id="5" name="image13.jp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785918" y="3857628"/>
            <a:ext cx="5786478" cy="2755900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Манипуляция </a:t>
            </a:r>
            <a:r>
              <a:rPr lang="ru-RU" dirty="0"/>
              <a:t>(цифровая модуляция) — в теории передачи дискретных сообщений процесс преобразования последовательности кодовых символов в последовательность элементов сигнала (частный случай модуляции — при дискретных уровнях модулирующего сигнала).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Т</a:t>
            </a:r>
            <a:r>
              <a:rPr lang="ru-RU" b="1" dirty="0" smtClean="0"/>
              <a:t>ипы </a:t>
            </a:r>
            <a:r>
              <a:rPr lang="ru-RU" b="1" dirty="0"/>
              <a:t>манипуляций</a:t>
            </a:r>
            <a:r>
              <a:rPr lang="ru-RU" b="1" dirty="0" smtClean="0"/>
              <a:t>:</a:t>
            </a:r>
          </a:p>
          <a:p>
            <a:pPr algn="ctr">
              <a:buNone/>
            </a:pPr>
            <a:endParaRPr lang="ru-RU" dirty="0"/>
          </a:p>
          <a:p>
            <a:pPr lvl="0"/>
            <a:r>
              <a:rPr lang="ru-RU" dirty="0"/>
              <a:t>Частотная </a:t>
            </a:r>
            <a:r>
              <a:rPr lang="ru-RU" dirty="0" smtClean="0"/>
              <a:t>манипуляция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Фазовая </a:t>
            </a:r>
            <a:r>
              <a:rPr lang="ru-RU" dirty="0" smtClean="0"/>
              <a:t>манипуляция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Амплитудная </a:t>
            </a:r>
            <a:r>
              <a:rPr lang="ru-RU" dirty="0" smtClean="0"/>
              <a:t>манипуляция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Квадратурная </a:t>
            </a:r>
            <a:r>
              <a:rPr lang="ru-RU" dirty="0"/>
              <a:t>амплитудная манипуляция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Амплитудная манипуляция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7" name="image17.jpg" descr="https://upload.wikimedia.org/wikipedia/commons/1/14/Modulacja_ask.jpg?uselang=ru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57158" y="1571612"/>
            <a:ext cx="8572560" cy="3500462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Частотная манипуляция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image5.png" descr="File:Fsk.sv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500166" y="857232"/>
            <a:ext cx="6072230" cy="5797568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 algn="ctr">
              <a:buNone/>
            </a:pPr>
            <a:r>
              <a:rPr lang="ru-RU" b="1" dirty="0" err="1"/>
              <a:t>Гауссовская</a:t>
            </a:r>
            <a:r>
              <a:rPr lang="ru-RU" b="1" dirty="0"/>
              <a:t> частотная модуляция с минимальным сдвигом</a:t>
            </a:r>
            <a:r>
              <a:rPr lang="ru-RU" dirty="0"/>
              <a:t> (англ. </a:t>
            </a:r>
            <a:r>
              <a:rPr lang="ru-RU" i="1" dirty="0" err="1"/>
              <a:t>Gaussian</a:t>
            </a:r>
            <a:r>
              <a:rPr lang="ru-RU" i="1" dirty="0"/>
              <a:t> </a:t>
            </a:r>
            <a:r>
              <a:rPr lang="ru-RU" i="1" dirty="0" err="1"/>
              <a:t>Minimum</a:t>
            </a:r>
            <a:r>
              <a:rPr lang="ru-RU" i="1" dirty="0"/>
              <a:t> </a:t>
            </a:r>
            <a:r>
              <a:rPr lang="ru-RU" i="1" dirty="0" err="1"/>
              <a:t>Shift</a:t>
            </a:r>
            <a:r>
              <a:rPr lang="ru-RU" i="1" dirty="0"/>
              <a:t> </a:t>
            </a:r>
            <a:r>
              <a:rPr lang="ru-RU" i="1" dirty="0" err="1"/>
              <a:t>Keying</a:t>
            </a:r>
            <a:r>
              <a:rPr lang="ru-RU" i="1" dirty="0"/>
              <a:t> (GMSK</a:t>
            </a:r>
            <a:r>
              <a:rPr lang="ru-RU" i="1" dirty="0" smtClean="0"/>
              <a:t>)</a:t>
            </a:r>
            <a:r>
              <a:rPr lang="ru-RU" dirty="0" smtClean="0"/>
              <a:t>)</a:t>
            </a:r>
          </a:p>
          <a:p>
            <a:pPr algn="ctr"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5" name="image16.gif" descr="MSK modulation.gif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85720" y="2000240"/>
            <a:ext cx="8643998" cy="3714776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Фазовая манипуляция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image15.png" descr="https://upload.wikimedia.org/wikipedia/commons/8/8c/Demodulator_BPSK-sygnal.png?uselang=ru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214546" y="1071546"/>
            <a:ext cx="4643470" cy="5357850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endParaRPr lang="ru-RU" dirty="0"/>
          </a:p>
          <a:p>
            <a:pPr algn="ctr">
              <a:buNone/>
            </a:pPr>
            <a:r>
              <a:rPr lang="ru-RU" dirty="0"/>
              <a:t>Двоичная фазовая манипуляция (BPSK</a:t>
            </a:r>
            <a:r>
              <a:rPr lang="ru-RU" dirty="0" smtClean="0"/>
              <a:t>)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4" name="image2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643174" y="1857364"/>
            <a:ext cx="3857652" cy="4000528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Квадратурная фазовая манипуляция (QPSK)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image10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357422" y="1500174"/>
            <a:ext cx="4572032" cy="4429156"/>
          </a:xfrm>
          <a:prstGeom prst="rect">
            <a:avLst/>
          </a:prstGeom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96</Words>
  <Application>Microsoft Office PowerPoint</Application>
  <PresentationFormat>Экран (4:3)</PresentationFormat>
  <Paragraphs>28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Лекция 3. Цифровая манипуляция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3. Цифровая манипуляция</dc:title>
  <dc:creator>raz</dc:creator>
  <cp:lastModifiedBy>raz</cp:lastModifiedBy>
  <cp:revision>2</cp:revision>
  <dcterms:created xsi:type="dcterms:W3CDTF">2018-02-19T20:40:52Z</dcterms:created>
  <dcterms:modified xsi:type="dcterms:W3CDTF">2018-02-19T20:56:44Z</dcterms:modified>
</cp:coreProperties>
</file>