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90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9EC4C-97F3-4964-8551-73FF9EFC801C}" type="datetimeFigureOut">
              <a:rPr lang="ru-RU" smtClean="0"/>
              <a:t>05.03.2018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07257-92E9-401B-B3B2-565B332EDAD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9EC4C-97F3-4964-8551-73FF9EFC801C}" type="datetimeFigureOut">
              <a:rPr lang="ru-RU" smtClean="0"/>
              <a:t>05.03.2018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07257-92E9-401B-B3B2-565B332EDAD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9EC4C-97F3-4964-8551-73FF9EFC801C}" type="datetimeFigureOut">
              <a:rPr lang="ru-RU" smtClean="0"/>
              <a:t>05.03.2018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07257-92E9-401B-B3B2-565B332EDAD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9EC4C-97F3-4964-8551-73FF9EFC801C}" type="datetimeFigureOut">
              <a:rPr lang="ru-RU" smtClean="0"/>
              <a:t>05.03.2018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07257-92E9-401B-B3B2-565B332EDAD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9EC4C-97F3-4964-8551-73FF9EFC801C}" type="datetimeFigureOut">
              <a:rPr lang="ru-RU" smtClean="0"/>
              <a:t>05.03.2018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07257-92E9-401B-B3B2-565B332EDAD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9EC4C-97F3-4964-8551-73FF9EFC801C}" type="datetimeFigureOut">
              <a:rPr lang="ru-RU" smtClean="0"/>
              <a:t>05.03.2018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07257-92E9-401B-B3B2-565B332EDAD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9EC4C-97F3-4964-8551-73FF9EFC801C}" type="datetimeFigureOut">
              <a:rPr lang="ru-RU" smtClean="0"/>
              <a:t>05.03.2018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07257-92E9-401B-B3B2-565B332EDAD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9EC4C-97F3-4964-8551-73FF9EFC801C}" type="datetimeFigureOut">
              <a:rPr lang="ru-RU" smtClean="0"/>
              <a:t>05.03.2018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07257-92E9-401B-B3B2-565B332EDAD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9EC4C-97F3-4964-8551-73FF9EFC801C}" type="datetimeFigureOut">
              <a:rPr lang="ru-RU" smtClean="0"/>
              <a:t>05.03.2018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07257-92E9-401B-B3B2-565B332EDAD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9EC4C-97F3-4964-8551-73FF9EFC801C}" type="datetimeFigureOut">
              <a:rPr lang="ru-RU" smtClean="0"/>
              <a:t>05.03.2018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07257-92E9-401B-B3B2-565B332EDAD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9EC4C-97F3-4964-8551-73FF9EFC801C}" type="datetimeFigureOut">
              <a:rPr lang="ru-RU" smtClean="0"/>
              <a:t>05.03.2018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07257-92E9-401B-B3B2-565B332EDAD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79EC4C-97F3-4964-8551-73FF9EFC801C}" type="datetimeFigureOut">
              <a:rPr lang="ru-RU" smtClean="0"/>
              <a:t>05.03.2018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E07257-92E9-401B-B3B2-565B332EDAD1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/>
              <a:t>Режимы </a:t>
            </a:r>
            <a:r>
              <a:rPr lang="ru-RU" b="1" dirty="0" smtClean="0"/>
              <a:t>работы </a:t>
            </a:r>
            <a:r>
              <a:rPr lang="en-US" b="1" dirty="0" smtClean="0"/>
              <a:t>Wi-Fi </a:t>
            </a:r>
            <a:br>
              <a:rPr lang="en-US" b="1" dirty="0" smtClean="0"/>
            </a:br>
            <a:r>
              <a:rPr lang="ru-RU" b="1" dirty="0" smtClean="0"/>
              <a:t>и </a:t>
            </a:r>
            <a:r>
              <a:rPr lang="ru-RU" b="1" dirty="0"/>
              <a:t>особенности их организации 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/>
          </a:bodyPr>
          <a:lstStyle/>
          <a:p>
            <a:r>
              <a:rPr lang="ru-RU" dirty="0"/>
              <a:t>Режим </a:t>
            </a:r>
            <a:r>
              <a:rPr lang="ru-RU" dirty="0" smtClean="0"/>
              <a:t>повторителя</a:t>
            </a:r>
            <a:endParaRPr lang="ru-RU" dirty="0"/>
          </a:p>
        </p:txBody>
      </p:sp>
      <p:pic>
        <p:nvPicPr>
          <p:cNvPr id="4" name="image7.jpg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571472" y="2071678"/>
            <a:ext cx="8072494" cy="2786082"/>
          </a:xfrm>
          <a:prstGeom prst="rect">
            <a:avLst/>
          </a:prstGeom>
          <a:ln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/>
          </a:bodyPr>
          <a:lstStyle/>
          <a:p>
            <a:r>
              <a:rPr lang="ru-RU" dirty="0"/>
              <a:t>Режим </a:t>
            </a:r>
            <a:r>
              <a:rPr lang="ru-RU" dirty="0" smtClean="0"/>
              <a:t>клиента</a:t>
            </a:r>
            <a:endParaRPr lang="ru-RU" dirty="0"/>
          </a:p>
        </p:txBody>
      </p:sp>
      <p:pic>
        <p:nvPicPr>
          <p:cNvPr id="4" name="image13.jpg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071538" y="1714488"/>
            <a:ext cx="7429552" cy="4214842"/>
          </a:xfrm>
          <a:prstGeom prst="rect">
            <a:avLst/>
          </a:prstGeom>
          <a:ln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ru-RU" b="1" dirty="0" err="1"/>
              <a:t>Wi-Fi</a:t>
            </a:r>
            <a:r>
              <a:rPr lang="ru-RU" b="1" dirty="0"/>
              <a:t> </a:t>
            </a:r>
            <a:r>
              <a:rPr lang="ru-RU" b="1" dirty="0" err="1"/>
              <a:t>Direct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</p:spPr>
        <p:txBody>
          <a:bodyPr>
            <a:normAutofit fontScale="70000" lnSpcReduction="20000"/>
          </a:bodyPr>
          <a:lstStyle/>
          <a:p>
            <a:r>
              <a:rPr lang="ru-RU" dirty="0" err="1"/>
              <a:t>Wi-Fi</a:t>
            </a:r>
            <a:r>
              <a:rPr lang="ru-RU" dirty="0"/>
              <a:t> </a:t>
            </a:r>
            <a:r>
              <a:rPr lang="ru-RU" dirty="0" err="1"/>
              <a:t>Direct</a:t>
            </a:r>
            <a:r>
              <a:rPr lang="ru-RU" dirty="0"/>
              <a:t> позволяет организовывать беспроводные сети между компьютерами или, например, между компьютерами и периферийными устройствами, такими как принтер.</a:t>
            </a:r>
          </a:p>
          <a:p>
            <a:r>
              <a:rPr lang="ru-RU" dirty="0" err="1"/>
              <a:t>Wi-Fi</a:t>
            </a:r>
            <a:r>
              <a:rPr lang="ru-RU" dirty="0"/>
              <a:t> </a:t>
            </a:r>
            <a:r>
              <a:rPr lang="ru-RU" dirty="0" err="1"/>
              <a:t>Direct</a:t>
            </a:r>
            <a:r>
              <a:rPr lang="ru-RU" dirty="0"/>
              <a:t> разрабатывается и поддерживается группой WECA — альянсом крупнейших производителей Wi-Fi-оборудования.</a:t>
            </a:r>
          </a:p>
          <a:p>
            <a:r>
              <a:rPr lang="ru-RU" dirty="0"/>
              <a:t>Самым близким аналогом </a:t>
            </a:r>
            <a:r>
              <a:rPr lang="ru-RU" dirty="0" err="1"/>
              <a:t>Wi-Fi</a:t>
            </a:r>
            <a:r>
              <a:rPr lang="ru-RU" dirty="0"/>
              <a:t> </a:t>
            </a:r>
            <a:r>
              <a:rPr lang="ru-RU" dirty="0" err="1"/>
              <a:t>Direct</a:t>
            </a:r>
            <a:r>
              <a:rPr lang="ru-RU" dirty="0"/>
              <a:t> являются старые специальные сети, ранний вариант </a:t>
            </a:r>
            <a:r>
              <a:rPr lang="ru-RU" dirty="0" err="1"/>
              <a:t>Wi-Fi</a:t>
            </a:r>
            <a:r>
              <a:rPr lang="ru-RU" dirty="0"/>
              <a:t>, который связывал 2 или более устройств без роутера.</a:t>
            </a:r>
          </a:p>
          <a:p>
            <a:r>
              <a:rPr lang="ru-RU" dirty="0"/>
              <a:t>Скорость передачи данных в стандарте будет соответствовать обычному соединению </a:t>
            </a:r>
            <a:r>
              <a:rPr lang="ru-RU" dirty="0" err="1"/>
              <a:t>Wi-Fi</a:t>
            </a:r>
            <a:r>
              <a:rPr lang="ru-RU" dirty="0"/>
              <a:t>. Стандарт позволит объединить как два устройства, так и несколько устройств между собой. Поддержка стандарта может быть встроена в самые различные устройства, такие, например как: коммуникаторы, телефоны, принтеры, цифровые фото/видеокамеры, клавиатуры и другие.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14290"/>
            <a:ext cx="8229600" cy="1143000"/>
          </a:xfrm>
        </p:spPr>
        <p:txBody>
          <a:bodyPr>
            <a:normAutofit/>
          </a:bodyPr>
          <a:lstStyle/>
          <a:p>
            <a:r>
              <a:rPr lang="ru-RU" b="1" dirty="0"/>
              <a:t>Режим </a:t>
            </a:r>
            <a:r>
              <a:rPr lang="ru-RU" b="1" dirty="0" err="1"/>
              <a:t>Ad</a:t>
            </a:r>
            <a:r>
              <a:rPr lang="ru-RU" b="1" dirty="0"/>
              <a:t> </a:t>
            </a:r>
            <a:r>
              <a:rPr lang="ru-RU" b="1" dirty="0" err="1" smtClean="0"/>
              <a:t>Hoc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214422"/>
            <a:ext cx="8643998" cy="100013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/>
              <a:t>Клиенты </a:t>
            </a:r>
            <a:r>
              <a:rPr lang="ru-RU" sz="2400" dirty="0"/>
              <a:t>устанавливают связь н</a:t>
            </a:r>
            <a:r>
              <a:rPr lang="ru-RU" sz="2400" dirty="0" smtClean="0"/>
              <a:t>епосредственно </a:t>
            </a:r>
            <a:r>
              <a:rPr lang="ru-RU" sz="2400" dirty="0"/>
              <a:t>друг с другом</a:t>
            </a:r>
          </a:p>
        </p:txBody>
      </p:sp>
      <p:pic>
        <p:nvPicPr>
          <p:cNvPr id="4" name="image18.jp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1285852" y="1857364"/>
            <a:ext cx="6357982" cy="4500594"/>
          </a:xfrm>
          <a:prstGeom prst="rect">
            <a:avLst/>
          </a:prstGeom>
          <a:ln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Инфраструктурный </a:t>
            </a:r>
            <a:r>
              <a:rPr lang="ru-RU" b="1" dirty="0" smtClean="0"/>
              <a:t>режим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285861"/>
            <a:ext cx="8572560" cy="928694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2400" dirty="0" smtClean="0"/>
              <a:t>     В </a:t>
            </a:r>
            <a:r>
              <a:rPr lang="ru-RU" sz="2400" dirty="0"/>
              <a:t>этом режиме точки доступа обеспечивают связь </a:t>
            </a:r>
            <a:r>
              <a:rPr lang="ru-RU" sz="2400" dirty="0" smtClean="0"/>
              <a:t>клиентских компьютеров</a:t>
            </a:r>
            <a:endParaRPr lang="ru-RU" sz="2400" dirty="0"/>
          </a:p>
        </p:txBody>
      </p:sp>
      <p:pic>
        <p:nvPicPr>
          <p:cNvPr id="4" name="image20.jp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1357290" y="2143116"/>
            <a:ext cx="6357982" cy="4429156"/>
          </a:xfrm>
          <a:prstGeom prst="rect">
            <a:avLst/>
          </a:prstGeom>
          <a:ln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>
            <a:normAutofit/>
          </a:bodyPr>
          <a:lstStyle/>
          <a:p>
            <a:r>
              <a:rPr lang="ru-RU" b="1" dirty="0"/>
              <a:t>Режимы</a:t>
            </a:r>
            <a:r>
              <a:rPr lang="en-US" b="1" dirty="0"/>
              <a:t> WDS </a:t>
            </a:r>
            <a:r>
              <a:rPr lang="ru-RU" b="1" dirty="0"/>
              <a:t>и</a:t>
            </a:r>
            <a:r>
              <a:rPr lang="en-US" b="1" dirty="0"/>
              <a:t> WDS WITH </a:t>
            </a:r>
            <a:r>
              <a:rPr lang="en-US" b="1" dirty="0" smtClean="0"/>
              <a:t>AP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142985"/>
            <a:ext cx="8715436" cy="928694"/>
          </a:xfrm>
        </p:spPr>
        <p:txBody>
          <a:bodyPr/>
          <a:lstStyle/>
          <a:p>
            <a:pPr>
              <a:buNone/>
            </a:pPr>
            <a:r>
              <a:rPr lang="ru-RU" sz="2400" dirty="0"/>
              <a:t> </a:t>
            </a:r>
            <a:r>
              <a:rPr lang="ru-RU" sz="2400" dirty="0" smtClean="0"/>
              <a:t>    WDS </a:t>
            </a:r>
            <a:r>
              <a:rPr lang="ru-RU" sz="2400" dirty="0"/>
              <a:t>(</a:t>
            </a:r>
            <a:r>
              <a:rPr lang="ru-RU" sz="2400" dirty="0" err="1"/>
              <a:t>Wireless</a:t>
            </a:r>
            <a:r>
              <a:rPr lang="ru-RU" sz="2400" dirty="0"/>
              <a:t> </a:t>
            </a:r>
            <a:r>
              <a:rPr lang="ru-RU" sz="2400" dirty="0" err="1"/>
              <a:t>Distribution</a:t>
            </a:r>
            <a:r>
              <a:rPr lang="ru-RU" sz="2400" dirty="0"/>
              <a:t> </a:t>
            </a:r>
            <a:r>
              <a:rPr lang="ru-RU" sz="2400" dirty="0" err="1"/>
              <a:t>System</a:t>
            </a:r>
            <a:r>
              <a:rPr lang="ru-RU" sz="2400" dirty="0"/>
              <a:t>) </a:t>
            </a:r>
            <a:r>
              <a:rPr lang="ru-RU" sz="2400" dirty="0" smtClean="0"/>
              <a:t>"</a:t>
            </a:r>
            <a:r>
              <a:rPr lang="ru-RU" sz="2400" dirty="0"/>
              <a:t>распределенная беспроводная система"</a:t>
            </a:r>
          </a:p>
        </p:txBody>
      </p:sp>
      <p:pic>
        <p:nvPicPr>
          <p:cNvPr id="4" name="image19.jp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642910" y="2071678"/>
            <a:ext cx="7929618" cy="3786213"/>
          </a:xfrm>
          <a:prstGeom prst="rect">
            <a:avLst/>
          </a:prstGeom>
          <a:ln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071546"/>
          </a:xfrm>
        </p:spPr>
        <p:txBody>
          <a:bodyPr>
            <a:normAutofit/>
          </a:bodyPr>
          <a:lstStyle/>
          <a:p>
            <a:r>
              <a:rPr lang="ru-RU" b="1" dirty="0"/>
              <a:t>Мостовой </a:t>
            </a:r>
            <a:r>
              <a:rPr lang="ru-RU" b="1" dirty="0" smtClean="0"/>
              <a:t>режим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785794"/>
            <a:ext cx="8229600" cy="92869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/>
              <a:t>     Режим </a:t>
            </a:r>
            <a:r>
              <a:rPr lang="ru-RU" sz="2400" dirty="0"/>
              <a:t>беспроводного моста, аналогично проводным мостам, служит для объединения подсетей в общую сеть</a:t>
            </a:r>
          </a:p>
        </p:txBody>
      </p:sp>
      <p:pic>
        <p:nvPicPr>
          <p:cNvPr id="4" name="image15.jp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1571604" y="3929066"/>
            <a:ext cx="6143668" cy="2571768"/>
          </a:xfrm>
          <a:prstGeom prst="rect">
            <a:avLst/>
          </a:prstGeom>
          <a:ln/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642910" y="1714488"/>
            <a:ext cx="8229600" cy="7969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Мостовой режим между зданиями</a:t>
            </a:r>
            <a:endParaRPr kumimoji="0" lang="ru-RU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Содержимое 2"/>
          <p:cNvSpPr txBox="1">
            <a:spLocks/>
          </p:cNvSpPr>
          <p:nvPr/>
        </p:nvSpPr>
        <p:spPr>
          <a:xfrm>
            <a:off x="571472" y="2500306"/>
            <a:ext cx="8229600" cy="14287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Беспроводной мост может использоваться там, где прокладка кабеля между зданиями нежелательна или невозможна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500034" y="1142984"/>
            <a:ext cx="8229600" cy="142876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/>
              <a:t>     WDS </a:t>
            </a:r>
            <a:r>
              <a:rPr lang="ru-RU" sz="2400" dirty="0" err="1"/>
              <a:t>with</a:t>
            </a:r>
            <a:r>
              <a:rPr lang="ru-RU" sz="2400" dirty="0"/>
              <a:t> АР (WDS </a:t>
            </a:r>
            <a:r>
              <a:rPr lang="ru-RU" sz="2400" dirty="0" err="1"/>
              <a:t>with</a:t>
            </a:r>
            <a:r>
              <a:rPr lang="ru-RU" sz="2400" dirty="0"/>
              <a:t> </a:t>
            </a:r>
            <a:r>
              <a:rPr lang="ru-RU" sz="2400" dirty="0" err="1"/>
              <a:t>Access</a:t>
            </a:r>
            <a:r>
              <a:rPr lang="ru-RU" sz="2400" dirty="0"/>
              <a:t> </a:t>
            </a:r>
            <a:r>
              <a:rPr lang="ru-RU" sz="2400" dirty="0" err="1"/>
              <a:t>Point</a:t>
            </a:r>
            <a:r>
              <a:rPr lang="ru-RU" sz="2400" dirty="0"/>
              <a:t>) означает "распределенная беспроводная система, включающая точку доступа"</a:t>
            </a:r>
          </a:p>
        </p:txBody>
      </p:sp>
      <p:pic>
        <p:nvPicPr>
          <p:cNvPr id="6" name="image14.jp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1071538" y="2285992"/>
            <a:ext cx="6786610" cy="4286280"/>
          </a:xfrm>
          <a:prstGeom prst="rect">
            <a:avLst/>
          </a:prstGeom>
          <a:ln/>
        </p:spPr>
      </p:pic>
      <p:sp>
        <p:nvSpPr>
          <p:cNvPr id="7" name="Прямоугольник 6"/>
          <p:cNvSpPr/>
          <p:nvPr/>
        </p:nvSpPr>
        <p:spPr>
          <a:xfrm>
            <a:off x="785786" y="214290"/>
            <a:ext cx="77153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/>
              <a:t>Режим WDS </a:t>
            </a:r>
            <a:r>
              <a:rPr lang="ru-RU" sz="4000" b="1" dirty="0" err="1"/>
              <a:t>with</a:t>
            </a:r>
            <a:r>
              <a:rPr lang="ru-RU" sz="4000" b="1" dirty="0"/>
              <a:t> AP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500042"/>
            <a:ext cx="8229600" cy="1571612"/>
          </a:xfrm>
        </p:spPr>
        <p:txBody>
          <a:bodyPr/>
          <a:lstStyle/>
          <a:p>
            <a:pPr>
              <a:buNone/>
            </a:pPr>
            <a:r>
              <a:rPr lang="ru-RU" sz="2400" dirty="0" smtClean="0"/>
              <a:t>     Топология </a:t>
            </a:r>
            <a:r>
              <a:rPr lang="ru-RU" sz="2400" dirty="0"/>
              <a:t>типа "шина" самой своей структурой предполагает идентичность сетевого оборудования компьютеров, а также равноправие всех абонентов.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4" name="image17.jp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571472" y="1857364"/>
            <a:ext cx="7929618" cy="2132822"/>
          </a:xfrm>
          <a:prstGeom prst="rect">
            <a:avLst/>
          </a:prstGeom>
          <a:ln/>
        </p:spPr>
      </p:pic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214282" y="4143380"/>
            <a:ext cx="8699305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Шине не страшны отказы отдельных точек, так как все 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остальные компьютеры сети могут нормально продолжать 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обмен между собой, но при этом оставшаяся часть 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компьютеров не сможет получить доступ в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Internet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291"/>
            <a:ext cx="8229600" cy="2071702"/>
          </a:xfrm>
        </p:spPr>
        <p:txBody>
          <a:bodyPr/>
          <a:lstStyle/>
          <a:p>
            <a:pPr>
              <a:buNone/>
            </a:pPr>
            <a:r>
              <a:rPr lang="ru-RU" sz="2400" dirty="0" smtClean="0"/>
              <a:t>    Топология </a:t>
            </a:r>
            <a:r>
              <a:rPr lang="ru-RU" sz="2400" dirty="0"/>
              <a:t>типа "кольцо"</a:t>
            </a:r>
          </a:p>
          <a:p>
            <a:pPr>
              <a:buNone/>
            </a:pPr>
            <a:r>
              <a:rPr lang="ru-RU" sz="2400" dirty="0" smtClean="0"/>
              <a:t>    "</a:t>
            </a:r>
            <a:r>
              <a:rPr lang="ru-RU" sz="2400" dirty="0"/>
              <a:t>Кольцо" - это топология, в которой каждая точка доступа соединена только с двумя другими. Четко выделенного центра в данном случае нет, все точки могут быть одинаковыми.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4" name="image16.jp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2928926" y="2071678"/>
            <a:ext cx="3927944" cy="4468633"/>
          </a:xfrm>
          <a:prstGeom prst="rect">
            <a:avLst/>
          </a:prstGeom>
          <a:ln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291"/>
            <a:ext cx="8229600" cy="2643206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ru-RU" sz="2400" dirty="0" smtClean="0"/>
              <a:t>Топология </a:t>
            </a:r>
            <a:r>
              <a:rPr lang="ru-RU" sz="2400" dirty="0"/>
              <a:t>типа "звезда"</a:t>
            </a:r>
          </a:p>
          <a:p>
            <a:pPr>
              <a:buNone/>
            </a:pPr>
            <a:r>
              <a:rPr lang="ru-RU" sz="2400" dirty="0" smtClean="0"/>
              <a:t>    "</a:t>
            </a:r>
            <a:r>
              <a:rPr lang="ru-RU" sz="2400" dirty="0"/>
              <a:t>Звезда" - это топология с явно выделенным центром, к которому подключаются все остальные абоненты. Весь обмен информацией идет исключительно через центральную точку доступа, на которую в результате ложится очень большая нагрузка.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4" name="image11.jp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2714612" y="2714620"/>
            <a:ext cx="4071966" cy="4143380"/>
          </a:xfrm>
          <a:prstGeom prst="rect">
            <a:avLst/>
          </a:prstGeom>
          <a:ln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358</Words>
  <Application>Microsoft Office PowerPoint</Application>
  <PresentationFormat>Экран (4:3)</PresentationFormat>
  <Paragraphs>29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Режимы работы Wi-Fi  и особенности их организации </vt:lpstr>
      <vt:lpstr>Режим Ad Hoc</vt:lpstr>
      <vt:lpstr>Инфраструктурный режим</vt:lpstr>
      <vt:lpstr>Режимы WDS и WDS WITH AP</vt:lpstr>
      <vt:lpstr>Мостовой режим</vt:lpstr>
      <vt:lpstr>Слайд 6</vt:lpstr>
      <vt:lpstr>Слайд 7</vt:lpstr>
      <vt:lpstr>Слайд 8</vt:lpstr>
      <vt:lpstr>Слайд 9</vt:lpstr>
      <vt:lpstr>Режим повторителя</vt:lpstr>
      <vt:lpstr>Режим клиента</vt:lpstr>
      <vt:lpstr>Wi-Fi Direct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Режимы работы Wi-Fi  и особенности их организации </dc:title>
  <dc:creator>raz</dc:creator>
  <cp:lastModifiedBy>raz</cp:lastModifiedBy>
  <cp:revision>11</cp:revision>
  <dcterms:created xsi:type="dcterms:W3CDTF">2018-03-05T20:21:59Z</dcterms:created>
  <dcterms:modified xsi:type="dcterms:W3CDTF">2018-03-05T21:03:34Z</dcterms:modified>
</cp:coreProperties>
</file>