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EC4C-97F3-4964-8551-73FF9EFC801C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7257-92E9-401B-B3B2-565B332ED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EC4C-97F3-4964-8551-73FF9EFC801C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7257-92E9-401B-B3B2-565B332ED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EC4C-97F3-4964-8551-73FF9EFC801C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7257-92E9-401B-B3B2-565B332ED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EC4C-97F3-4964-8551-73FF9EFC801C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7257-92E9-401B-B3B2-565B332ED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EC4C-97F3-4964-8551-73FF9EFC801C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7257-92E9-401B-B3B2-565B332ED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EC4C-97F3-4964-8551-73FF9EFC801C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7257-92E9-401B-B3B2-565B332ED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EC4C-97F3-4964-8551-73FF9EFC801C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7257-92E9-401B-B3B2-565B332ED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EC4C-97F3-4964-8551-73FF9EFC801C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7257-92E9-401B-B3B2-565B332ED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EC4C-97F3-4964-8551-73FF9EFC801C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7257-92E9-401B-B3B2-565B332ED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EC4C-97F3-4964-8551-73FF9EFC801C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7257-92E9-401B-B3B2-565B332ED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EC4C-97F3-4964-8551-73FF9EFC801C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7257-92E9-401B-B3B2-565B332ED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9EC4C-97F3-4964-8551-73FF9EFC801C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07257-92E9-401B-B3B2-565B332EDAD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Режимы </a:t>
            </a:r>
            <a:r>
              <a:rPr lang="ru-RU" b="1" dirty="0" smtClean="0"/>
              <a:t>работы </a:t>
            </a:r>
            <a:r>
              <a:rPr lang="en-US" b="1" dirty="0" smtClean="0"/>
              <a:t>Wi-Fi </a:t>
            </a:r>
            <a:br>
              <a:rPr lang="en-US" b="1" dirty="0" smtClean="0"/>
            </a:br>
            <a:r>
              <a:rPr lang="ru-RU" b="1" dirty="0" smtClean="0"/>
              <a:t>и </a:t>
            </a:r>
            <a:r>
              <a:rPr lang="ru-RU" b="1" dirty="0"/>
              <a:t>особенности их организации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dirty="0"/>
              <a:t>Режим </a:t>
            </a:r>
            <a:r>
              <a:rPr lang="ru-RU" dirty="0" smtClean="0"/>
              <a:t>повторителя</a:t>
            </a:r>
            <a:endParaRPr lang="ru-RU" dirty="0"/>
          </a:p>
        </p:txBody>
      </p:sp>
      <p:pic>
        <p:nvPicPr>
          <p:cNvPr id="4" name="image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472" y="2071678"/>
            <a:ext cx="8072494" cy="2786082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dirty="0"/>
              <a:t>Режим </a:t>
            </a:r>
            <a:r>
              <a:rPr lang="ru-RU" dirty="0" smtClean="0"/>
              <a:t>клиента</a:t>
            </a:r>
            <a:endParaRPr lang="ru-RU" dirty="0"/>
          </a:p>
        </p:txBody>
      </p:sp>
      <p:pic>
        <p:nvPicPr>
          <p:cNvPr id="4" name="image1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38" y="1714488"/>
            <a:ext cx="7429552" cy="4214842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err="1"/>
              <a:t>Wi-Fi</a:t>
            </a:r>
            <a:r>
              <a:rPr lang="ru-RU" b="1" dirty="0"/>
              <a:t> </a:t>
            </a:r>
            <a:r>
              <a:rPr lang="ru-RU" b="1" dirty="0" err="1"/>
              <a:t>Direct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Wi-Fi</a:t>
            </a:r>
            <a:r>
              <a:rPr lang="ru-RU" dirty="0"/>
              <a:t> </a:t>
            </a:r>
            <a:r>
              <a:rPr lang="ru-RU" dirty="0" err="1"/>
              <a:t>Direct</a:t>
            </a:r>
            <a:r>
              <a:rPr lang="ru-RU" dirty="0"/>
              <a:t> позволяет организовывать беспроводные сети между компьютерами или, например, между компьютерами и периферийными устройствами, такими как принтер.</a:t>
            </a:r>
          </a:p>
          <a:p>
            <a:r>
              <a:rPr lang="ru-RU" dirty="0" err="1"/>
              <a:t>Wi-Fi</a:t>
            </a:r>
            <a:r>
              <a:rPr lang="ru-RU" dirty="0"/>
              <a:t> </a:t>
            </a:r>
            <a:r>
              <a:rPr lang="ru-RU" dirty="0" err="1"/>
              <a:t>Direct</a:t>
            </a:r>
            <a:r>
              <a:rPr lang="ru-RU" dirty="0"/>
              <a:t> разрабатывается и поддерживается группой WECA — альянсом крупнейших производителей Wi-Fi-оборудования.</a:t>
            </a:r>
          </a:p>
          <a:p>
            <a:r>
              <a:rPr lang="ru-RU" dirty="0"/>
              <a:t>Самым близким аналогом </a:t>
            </a:r>
            <a:r>
              <a:rPr lang="ru-RU" dirty="0" err="1"/>
              <a:t>Wi-Fi</a:t>
            </a:r>
            <a:r>
              <a:rPr lang="ru-RU" dirty="0"/>
              <a:t> </a:t>
            </a:r>
            <a:r>
              <a:rPr lang="ru-RU" dirty="0" err="1"/>
              <a:t>Direct</a:t>
            </a:r>
            <a:r>
              <a:rPr lang="ru-RU" dirty="0"/>
              <a:t> являются старые специальные сети, ранний вариант </a:t>
            </a:r>
            <a:r>
              <a:rPr lang="ru-RU" dirty="0" err="1"/>
              <a:t>Wi-Fi</a:t>
            </a:r>
            <a:r>
              <a:rPr lang="ru-RU" dirty="0"/>
              <a:t>, который связывал 2 или более устройств без роутера.</a:t>
            </a:r>
          </a:p>
          <a:p>
            <a:r>
              <a:rPr lang="ru-RU" dirty="0"/>
              <a:t>Скорость передачи данных в стандарте будет соответствовать обычному соединению </a:t>
            </a:r>
            <a:r>
              <a:rPr lang="ru-RU" dirty="0" err="1"/>
              <a:t>Wi-Fi</a:t>
            </a:r>
            <a:r>
              <a:rPr lang="ru-RU" dirty="0"/>
              <a:t>. Стандарт позволит объединить как два устройства, так и несколько устройств между собой. Поддержка стандарта может быть встроена в самые различные устройства, такие, например как: коммуникаторы, телефоны, принтеры, цифровые фото/видеокамеры, клавиатуры и другие.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/>
              <a:t>Режим </a:t>
            </a:r>
            <a:r>
              <a:rPr lang="ru-RU" b="1" dirty="0" err="1"/>
              <a:t>Ad</a:t>
            </a:r>
            <a:r>
              <a:rPr lang="ru-RU" b="1" dirty="0"/>
              <a:t> </a:t>
            </a:r>
            <a:r>
              <a:rPr lang="ru-RU" b="1" dirty="0" err="1" smtClean="0"/>
              <a:t>Hoc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643998" cy="10001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Клиенты </a:t>
            </a:r>
            <a:r>
              <a:rPr lang="ru-RU" sz="2400" dirty="0"/>
              <a:t>устанавливают связь н</a:t>
            </a:r>
            <a:r>
              <a:rPr lang="ru-RU" sz="2400" dirty="0" smtClean="0"/>
              <a:t>епосредственно </a:t>
            </a:r>
            <a:r>
              <a:rPr lang="ru-RU" sz="2400" dirty="0"/>
              <a:t>друг с другом</a:t>
            </a:r>
          </a:p>
        </p:txBody>
      </p:sp>
      <p:pic>
        <p:nvPicPr>
          <p:cNvPr id="4" name="image18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285852" y="1857364"/>
            <a:ext cx="6357982" cy="4500594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Инфраструктурный </a:t>
            </a:r>
            <a:r>
              <a:rPr lang="ru-RU" b="1" dirty="0" smtClean="0"/>
              <a:t>режим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1"/>
            <a:ext cx="8572560" cy="92869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     В </a:t>
            </a:r>
            <a:r>
              <a:rPr lang="ru-RU" sz="2400" dirty="0"/>
              <a:t>этом режиме точки доступа обеспечивают связь </a:t>
            </a:r>
            <a:r>
              <a:rPr lang="ru-RU" sz="2400" dirty="0" smtClean="0"/>
              <a:t>клиентских компьютеров</a:t>
            </a:r>
            <a:endParaRPr lang="ru-RU" sz="2400" dirty="0"/>
          </a:p>
        </p:txBody>
      </p:sp>
      <p:pic>
        <p:nvPicPr>
          <p:cNvPr id="4" name="image20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357290" y="2143116"/>
            <a:ext cx="6357982" cy="4429156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b="1" dirty="0"/>
              <a:t>Режимы</a:t>
            </a:r>
            <a:r>
              <a:rPr lang="en-US" b="1" dirty="0"/>
              <a:t> WDS </a:t>
            </a:r>
            <a:r>
              <a:rPr lang="ru-RU" b="1" dirty="0"/>
              <a:t>и</a:t>
            </a:r>
            <a:r>
              <a:rPr lang="en-US" b="1" dirty="0"/>
              <a:t> WDS WITH </a:t>
            </a:r>
            <a:r>
              <a:rPr lang="en-US" b="1" dirty="0" smtClean="0"/>
              <a:t>AP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5"/>
            <a:ext cx="8715436" cy="928694"/>
          </a:xfrm>
        </p:spPr>
        <p:txBody>
          <a:bodyPr/>
          <a:lstStyle/>
          <a:p>
            <a:pPr>
              <a:buNone/>
            </a:pPr>
            <a:r>
              <a:rPr lang="ru-RU" sz="2400" dirty="0"/>
              <a:t> </a:t>
            </a:r>
            <a:r>
              <a:rPr lang="ru-RU" sz="2400" dirty="0" smtClean="0"/>
              <a:t>    WDS </a:t>
            </a:r>
            <a:r>
              <a:rPr lang="ru-RU" sz="2400" dirty="0"/>
              <a:t>(</a:t>
            </a:r>
            <a:r>
              <a:rPr lang="ru-RU" sz="2400" dirty="0" err="1"/>
              <a:t>Wireless</a:t>
            </a:r>
            <a:r>
              <a:rPr lang="ru-RU" sz="2400" dirty="0"/>
              <a:t> </a:t>
            </a:r>
            <a:r>
              <a:rPr lang="ru-RU" sz="2400" dirty="0" err="1"/>
              <a:t>Distribution</a:t>
            </a:r>
            <a:r>
              <a:rPr lang="ru-RU" sz="2400" dirty="0"/>
              <a:t> </a:t>
            </a:r>
            <a:r>
              <a:rPr lang="ru-RU" sz="2400" dirty="0" err="1"/>
              <a:t>System</a:t>
            </a:r>
            <a:r>
              <a:rPr lang="ru-RU" sz="2400" dirty="0"/>
              <a:t>) </a:t>
            </a:r>
            <a:r>
              <a:rPr lang="ru-RU" sz="2400" dirty="0" smtClean="0"/>
              <a:t>"</a:t>
            </a:r>
            <a:r>
              <a:rPr lang="ru-RU" sz="2400" dirty="0"/>
              <a:t>распределенная беспроводная система"</a:t>
            </a:r>
          </a:p>
        </p:txBody>
      </p:sp>
      <p:pic>
        <p:nvPicPr>
          <p:cNvPr id="4" name="image19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42910" y="2071678"/>
            <a:ext cx="7929618" cy="3786213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71546"/>
          </a:xfrm>
        </p:spPr>
        <p:txBody>
          <a:bodyPr>
            <a:normAutofit/>
          </a:bodyPr>
          <a:lstStyle/>
          <a:p>
            <a:r>
              <a:rPr lang="ru-RU" b="1" dirty="0"/>
              <a:t>Мостовой </a:t>
            </a:r>
            <a:r>
              <a:rPr lang="ru-RU" b="1" dirty="0" smtClean="0"/>
              <a:t>режим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85794"/>
            <a:ext cx="8229600" cy="9286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Режим </a:t>
            </a:r>
            <a:r>
              <a:rPr lang="ru-RU" sz="2400" dirty="0"/>
              <a:t>беспроводного моста, аналогично проводным мостам, служит для объединения подсетей в общую сеть</a:t>
            </a:r>
          </a:p>
        </p:txBody>
      </p:sp>
      <p:pic>
        <p:nvPicPr>
          <p:cNvPr id="4" name="image15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571604" y="3929066"/>
            <a:ext cx="6143668" cy="2571768"/>
          </a:xfrm>
          <a:prstGeom prst="rect">
            <a:avLst/>
          </a:prstGeom>
          <a:ln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42910" y="1714488"/>
            <a:ext cx="8229600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Мостовой режим между зданиями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571472" y="2500306"/>
            <a:ext cx="8229600" cy="1428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Беспроводной мост может использоваться там, где прокладка кабеля между зданиями нежелательна или невозможна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1428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WDS </a:t>
            </a:r>
            <a:r>
              <a:rPr lang="ru-RU" sz="2400" dirty="0" err="1"/>
              <a:t>with</a:t>
            </a:r>
            <a:r>
              <a:rPr lang="ru-RU" sz="2400" dirty="0"/>
              <a:t> АР (WDS </a:t>
            </a:r>
            <a:r>
              <a:rPr lang="ru-RU" sz="2400" dirty="0" err="1"/>
              <a:t>with</a:t>
            </a:r>
            <a:r>
              <a:rPr lang="ru-RU" sz="2400" dirty="0"/>
              <a:t> </a:t>
            </a:r>
            <a:r>
              <a:rPr lang="ru-RU" sz="2400" dirty="0" err="1"/>
              <a:t>Access</a:t>
            </a:r>
            <a:r>
              <a:rPr lang="ru-RU" sz="2400" dirty="0"/>
              <a:t> </a:t>
            </a:r>
            <a:r>
              <a:rPr lang="ru-RU" sz="2400" dirty="0" err="1"/>
              <a:t>Point</a:t>
            </a:r>
            <a:r>
              <a:rPr lang="ru-RU" sz="2400" dirty="0"/>
              <a:t>) означает "распределенная беспроводная система, включающая точку доступа"</a:t>
            </a:r>
          </a:p>
        </p:txBody>
      </p:sp>
      <p:pic>
        <p:nvPicPr>
          <p:cNvPr id="6" name="image14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071538" y="2285992"/>
            <a:ext cx="6786610" cy="4286280"/>
          </a:xfrm>
          <a:prstGeom prst="rect">
            <a:avLst/>
          </a:prstGeom>
          <a:ln/>
        </p:spPr>
      </p:pic>
      <p:sp>
        <p:nvSpPr>
          <p:cNvPr id="7" name="Прямоугольник 6"/>
          <p:cNvSpPr/>
          <p:nvPr/>
        </p:nvSpPr>
        <p:spPr>
          <a:xfrm>
            <a:off x="785786" y="214290"/>
            <a:ext cx="7715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Режим WDS </a:t>
            </a:r>
            <a:r>
              <a:rPr lang="ru-RU" sz="4000" b="1" dirty="0" err="1"/>
              <a:t>with</a:t>
            </a:r>
            <a:r>
              <a:rPr lang="ru-RU" sz="4000" b="1" dirty="0"/>
              <a:t> AP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157161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   Топология </a:t>
            </a:r>
            <a:r>
              <a:rPr lang="ru-RU" sz="2400" dirty="0"/>
              <a:t>типа "шина" самой своей структурой предполагает идентичность сетевого оборудования компьютеров, а также равноправие всех абонентов.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image17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71472" y="1857364"/>
            <a:ext cx="7929618" cy="2132822"/>
          </a:xfrm>
          <a:prstGeom prst="rect">
            <a:avLst/>
          </a:prstGeom>
          <a:ln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4143380"/>
            <a:ext cx="869930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Шине не страшны отказы отдельных точек, так как все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остальные компьютеры сети могут нормально продолжать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обмен между собой, но при этом оставшаяся часть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компьютеров не сможет получить доступ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Internet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1"/>
            <a:ext cx="8229600" cy="207170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  Топология </a:t>
            </a:r>
            <a:r>
              <a:rPr lang="ru-RU" sz="2400" dirty="0"/>
              <a:t>типа "кольцо"</a:t>
            </a:r>
          </a:p>
          <a:p>
            <a:pPr>
              <a:buNone/>
            </a:pPr>
            <a:r>
              <a:rPr lang="ru-RU" sz="2400" dirty="0" smtClean="0"/>
              <a:t>    "</a:t>
            </a:r>
            <a:r>
              <a:rPr lang="ru-RU" sz="2400" dirty="0"/>
              <a:t>Кольцо" - это топология, в которой каждая точка доступа соединена только с двумя другими. Четко выделенного центра в данном случае нет, все точки могут быть одинаковыми.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image16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928926" y="2071678"/>
            <a:ext cx="3927944" cy="4468633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1"/>
            <a:ext cx="8229600" cy="264320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dirty="0" smtClean="0"/>
              <a:t>Топология </a:t>
            </a:r>
            <a:r>
              <a:rPr lang="ru-RU" sz="2400" dirty="0"/>
              <a:t>типа "звезда"</a:t>
            </a:r>
          </a:p>
          <a:p>
            <a:pPr>
              <a:buNone/>
            </a:pPr>
            <a:r>
              <a:rPr lang="ru-RU" sz="2400" dirty="0" smtClean="0"/>
              <a:t>    "</a:t>
            </a:r>
            <a:r>
              <a:rPr lang="ru-RU" sz="2400" dirty="0"/>
              <a:t>Звезда" - это топология с явно выделенным центром, к которому подключаются все остальные абоненты. Весь обмен информацией идет исключительно через центральную точку доступа, на которую в результате ложится очень большая нагрузка.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image11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714612" y="2714620"/>
            <a:ext cx="4071966" cy="4143380"/>
          </a:xfrm>
          <a:prstGeom prst="rect">
            <a:avLst/>
          </a:prstGeom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358</Words>
  <Application>Microsoft Office PowerPoint</Application>
  <PresentationFormat>Экран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Режимы работы Wi-Fi  и особенности их организации </vt:lpstr>
      <vt:lpstr>Режим Ad Hoc</vt:lpstr>
      <vt:lpstr>Инфраструктурный режим</vt:lpstr>
      <vt:lpstr>Режимы WDS и WDS WITH AP</vt:lpstr>
      <vt:lpstr>Мостовой режим</vt:lpstr>
      <vt:lpstr>Слайд 6</vt:lpstr>
      <vt:lpstr>Слайд 7</vt:lpstr>
      <vt:lpstr>Слайд 8</vt:lpstr>
      <vt:lpstr>Слайд 9</vt:lpstr>
      <vt:lpstr>Режим повторителя</vt:lpstr>
      <vt:lpstr>Режим клиента</vt:lpstr>
      <vt:lpstr>Wi-Fi Direct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Режимы работы Wi-Fi  и особенности их организации </dc:title>
  <dc:creator>raz</dc:creator>
  <cp:lastModifiedBy>raz</cp:lastModifiedBy>
  <cp:revision>11</cp:revision>
  <dcterms:created xsi:type="dcterms:W3CDTF">2018-03-05T20:21:59Z</dcterms:created>
  <dcterms:modified xsi:type="dcterms:W3CDTF">2018-03-05T21:03:34Z</dcterms:modified>
</cp:coreProperties>
</file>