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T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.fntdata"/><Relationship Id="rId11" Type="http://schemas.openxmlformats.org/officeDocument/2006/relationships/slide" Target="slides/slide6.xml"/><Relationship Id="rId22" Type="http://schemas.openxmlformats.org/officeDocument/2006/relationships/font" Target="fonts/PTSans-boldItalic.fntdata"/><Relationship Id="rId10" Type="http://schemas.openxmlformats.org/officeDocument/2006/relationships/slide" Target="slides/slide5.xml"/><Relationship Id="rId21" Type="http://schemas.openxmlformats.org/officeDocument/2006/relationships/font" Target="fonts/PT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8026170d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8026170d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8026170d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8026170d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8026170d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8026170d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026170d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8026170d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8026170d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8026170d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8026170d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8026170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8026170d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8026170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8026170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8026170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8026170d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8026170d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8026170d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8026170d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8026170d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8026170d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8026170d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8026170d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BFD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22330" t="0"/>
          <a:stretch/>
        </p:blipFill>
        <p:spPr>
          <a:xfrm>
            <a:off x="0" y="0"/>
            <a:ext cx="4993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8525" r="0" t="0"/>
          <a:stretch/>
        </p:blipFill>
        <p:spPr>
          <a:xfrm>
            <a:off x="4910950" y="0"/>
            <a:ext cx="58812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Бандлер webpack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542550" cy="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483197"/>
            <a:ext cx="4243750" cy="308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Бандлер webpack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585938"/>
            <a:ext cx="509587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3940282" cy="47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Транспилятор babel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52475"/>
            <a:ext cx="5450376" cy="338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Скрипты npm (gulp)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29103" l="0" r="0" t="0"/>
          <a:stretch/>
        </p:blipFill>
        <p:spPr>
          <a:xfrm>
            <a:off x="311700" y="1170125"/>
            <a:ext cx="4166300" cy="27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4">
            <a:alphaModFix/>
          </a:blip>
          <a:srcRect b="0" l="0" r="0" t="83709"/>
          <a:stretch/>
        </p:blipFill>
        <p:spPr>
          <a:xfrm>
            <a:off x="311700" y="3879050"/>
            <a:ext cx="4166300" cy="6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7125" y="1170125"/>
            <a:ext cx="2779196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4800" y="1665425"/>
            <a:ext cx="2299175" cy="4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25" y="654838"/>
            <a:ext cx="51435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Ванильный JavaScript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9625"/>
            <a:ext cx="32194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475" y="1104425"/>
            <a:ext cx="343852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Подключение сторонней библиотеки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000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188" y="1152463"/>
            <a:ext cx="42005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" y="593700"/>
            <a:ext cx="78105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Диспетчер пакетов npm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679675"/>
            <a:ext cx="50958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2155050" cy="5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Диспетчер пакетов npm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75" y="1152475"/>
            <a:ext cx="2306700" cy="4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 rotWithShape="1">
          <a:blip r:embed="rId4">
            <a:alphaModFix/>
          </a:blip>
          <a:srcRect b="0" l="0" r="0" t="2047"/>
          <a:stretch/>
        </p:blipFill>
        <p:spPr>
          <a:xfrm>
            <a:off x="311700" y="1724850"/>
            <a:ext cx="4554050" cy="28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Диспетчер пакетов npm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75" y="1177650"/>
            <a:ext cx="574357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Бандлер webpack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46958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