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embeddedFontLst>
    <p:embeddedFont>
      <p:font typeface="PT Sans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TSans-bold.fntdata"/><Relationship Id="rId11" Type="http://schemas.openxmlformats.org/officeDocument/2006/relationships/slide" Target="slides/slide6.xml"/><Relationship Id="rId22" Type="http://schemas.openxmlformats.org/officeDocument/2006/relationships/font" Target="fonts/PTSans-boldItalic.fntdata"/><Relationship Id="rId10" Type="http://schemas.openxmlformats.org/officeDocument/2006/relationships/slide" Target="slides/slide5.xml"/><Relationship Id="rId21" Type="http://schemas.openxmlformats.org/officeDocument/2006/relationships/font" Target="fonts/PTSans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PTSans-regular.fnt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78026170d9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78026170d9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78026170d9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78026170d9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78026170d9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78026170d9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78026170d9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78026170d9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78026170d9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78026170d9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78026170d9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78026170d9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78026170d9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78026170d9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78026170d9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78026170d9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78026170d9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78026170d9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78026170d9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78026170d9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8026170d9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8026170d9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78026170d9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78026170d9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rgbClr val="FBFD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21.png"/><Relationship Id="rId6" Type="http://schemas.openxmlformats.org/officeDocument/2006/relationships/image" Target="../media/image2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b="0" l="0" r="22330" t="0"/>
          <a:stretch/>
        </p:blipFill>
        <p:spPr>
          <a:xfrm>
            <a:off x="0" y="0"/>
            <a:ext cx="49938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b="0" l="8525" r="0" t="0"/>
          <a:stretch/>
        </p:blipFill>
        <p:spPr>
          <a:xfrm>
            <a:off x="4910950" y="0"/>
            <a:ext cx="58812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Бандлер webpack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14" name="Google Shape;114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15" name="Google Shape;11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5"/>
            <a:ext cx="2542550" cy="45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697" y="1483197"/>
            <a:ext cx="4243750" cy="308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Бандлер webpack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22" name="Google Shape;122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23" name="Google Shape;12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688" y="1585938"/>
            <a:ext cx="5095875" cy="282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152475"/>
            <a:ext cx="3940282" cy="4786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Транспилятор babel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30" name="Google Shape;130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31" name="Google Shape;13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1" y="1152475"/>
            <a:ext cx="5450376" cy="3385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Скрипты npm (gulp)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37" name="Google Shape;137;p25"/>
          <p:cNvPicPr preferRelativeResize="0"/>
          <p:nvPr/>
        </p:nvPicPr>
        <p:blipFill rotWithShape="1">
          <a:blip r:embed="rId3">
            <a:alphaModFix/>
          </a:blip>
          <a:srcRect b="29103" l="0" r="0" t="0"/>
          <a:stretch/>
        </p:blipFill>
        <p:spPr>
          <a:xfrm>
            <a:off x="311700" y="1170125"/>
            <a:ext cx="4166300" cy="270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5"/>
          <p:cNvPicPr preferRelativeResize="0"/>
          <p:nvPr/>
        </p:nvPicPr>
        <p:blipFill rotWithShape="1">
          <a:blip r:embed="rId4">
            <a:alphaModFix/>
          </a:blip>
          <a:srcRect b="0" l="0" r="0" t="83709"/>
          <a:stretch/>
        </p:blipFill>
        <p:spPr>
          <a:xfrm>
            <a:off x="311700" y="3879050"/>
            <a:ext cx="4166300" cy="62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37125" y="1170125"/>
            <a:ext cx="2779196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74800" y="1665425"/>
            <a:ext cx="2299175" cy="43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3025" y="654838"/>
            <a:ext cx="5143500" cy="244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Ванильный JavaScript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49625"/>
            <a:ext cx="3219450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43475" y="1104425"/>
            <a:ext cx="3438525" cy="67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Подключение сторонней библиотеки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5"/>
            <a:ext cx="4000500" cy="323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12188" y="1152463"/>
            <a:ext cx="4200525" cy="98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6750" y="593700"/>
            <a:ext cx="7810500" cy="2600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Диспетчер пакетов npm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86" name="Google Shape;86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87" name="Google Shape;8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688" y="1679675"/>
            <a:ext cx="5095875" cy="262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152475"/>
            <a:ext cx="2155050" cy="52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Диспетчер пакетов npm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94" name="Google Shape;9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375" y="1152475"/>
            <a:ext cx="2306700" cy="48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9"/>
          <p:cNvPicPr preferRelativeResize="0"/>
          <p:nvPr/>
        </p:nvPicPr>
        <p:blipFill rotWithShape="1">
          <a:blip r:embed="rId4">
            <a:alphaModFix/>
          </a:blip>
          <a:srcRect b="0" l="0" r="0" t="2047"/>
          <a:stretch/>
        </p:blipFill>
        <p:spPr>
          <a:xfrm>
            <a:off x="311700" y="1724850"/>
            <a:ext cx="4554050" cy="2844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Диспетчер пакетов npm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01" name="Google Shape;10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575" y="1177650"/>
            <a:ext cx="5743575" cy="3028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Бандлер webpack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07" name="Google Shape;107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08" name="Google Shape;10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688" y="1152475"/>
            <a:ext cx="4695825" cy="118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