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5143500" type="screen16x9"/>
  <p:notesSz cx="6858000" cy="9144000"/>
  <p:embeddedFontLst>
    <p:embeddedFont>
      <p:font typeface="PT Sans" charset="-52"/>
      <p:regular r:id="rId19"/>
      <p:bold r:id="rId20"/>
      <p:italic r:id="rId21"/>
      <p:boldItalic r:id="rId22"/>
    </p:embeddedFont>
    <p:embeddedFont>
      <p:font typeface="Segoe UI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52dfaf26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52dfaf26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2dfaf26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2dfaf26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2dfaf26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2dfaf26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2dfaf26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52dfaf26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2dfaf2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2dfaf2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2dfaf26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2dfaf26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dfaf26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dfaf26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2dfaf2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2dfaf26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2dfaf26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2dfaf26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2dfaf26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2dfaf26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specs/openid-attribute-exchange-1_0.html" TargetMode="External"/><Relationship Id="rId2" Type="http://schemas.openxmlformats.org/officeDocument/2006/relationships/hyperlink" Target="http://openid.net/specs/openid-authentication-2_0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vn.infogrid.org/infogrid/docs/yadis/yadis-v1.0.pdf" TargetMode="External"/><Relationship Id="rId4" Type="http://schemas.openxmlformats.org/officeDocument/2006/relationships/hyperlink" Target="http://openid.net/specs/openid-simple-registration-extension-1_0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https://upload.wikimedia.org/wikipedia/commons/thumb/d/d2/Oauth_logo.svg/1024px-Oauth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31" y="1575300"/>
            <a:ext cx="1985119" cy="19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https://upload.wikimedia.org/wikipedia/ru/3/35/OpenID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600" y="2000250"/>
            <a:ext cx="3048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OpenID 2.0 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XRI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HMAC-SHA256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расширения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OAuth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350" y="565750"/>
            <a:ext cx="4517551" cy="42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OAuth 2.0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Клиент, сервер и владелец ресурса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Методы создания подписей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Метка времени и nonce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Потоки OAuth 2.0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Implicit Grant Flow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Authorization Code Flow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Refreshing an Expired Access Token Flow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Resource Owner Password Credentials Flow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Client Credentials Flow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Токены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client credentials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temporary credentials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access token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Клиент-серверные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Клиентские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3" name="Google Shape;113;p22" descr="Схема авторизации приложений, имеющих серверную часть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5" y="1152475"/>
            <a:ext cx="3756150" cy="35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 descr="Схема авторизации полностью клиентских платежей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775" y="1152475"/>
            <a:ext cx="3585174" cy="23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OpenID connect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Надстройка над OAuth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Аутентификация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latin typeface="PT Sans"/>
                <a:ea typeface="PT Sans"/>
                <a:cs typeface="PT Sans"/>
                <a:sym typeface="PT Sans"/>
              </a:rPr>
              <a:t>проверка личности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latin typeface="PT Sans"/>
                <a:ea typeface="PT Sans"/>
                <a:cs typeface="PT Sans"/>
                <a:sym typeface="PT Sans"/>
              </a:rPr>
              <a:t>проверка наличия доступа к чему-либо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Авторизация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07538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dirty="0" smtClean="0"/>
              <a:t>Если WEB сайт предполагает использование аутентификации или авторизации пользователя, то возможные варианты реализации этого приведены ниже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Calibr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Использовать стандартную регистрацию через ввод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email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и заполнения необходимых данных.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Использовать аутентификацию через указание личного идентификатора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OpenID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провайдера.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Calibr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Использовать авторизацию через открытый протокол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OAuth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abrastorage.org/storage2/c5c/cd3/f56/c5ccd3f561103ce2b31dc739e10fb0f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storage2/02b/8cd/63e/02b8cd63e6e64061cc538c3dc070f76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814" y="340007"/>
            <a:ext cx="5800725" cy="16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49" y="2883970"/>
            <a:ext cx="77835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abrastorage.org/storage2/305/b68/490/305b68490741d468d559b772a244e24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4235" cy="30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habrastorage.org/storage2/476/5bb/078/4765bb078745405bdc0baa23bf73a5d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7559" y="999912"/>
            <a:ext cx="579657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habrastorage.org/storage2/10d/4db/269/10d4db26912cfb4f8b63581b640cb25c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420" y="2167847"/>
            <a:ext cx="5213242" cy="378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Аналоги </a:t>
            </a:r>
            <a:r>
              <a:rPr lang="ru-RU" dirty="0" err="1" smtClean="0"/>
              <a:t>OpenID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Технология </a:t>
            </a:r>
            <a:r>
              <a:rPr lang="ru-RU" dirty="0" smtClean="0"/>
              <a:t>единого входа через «</a:t>
            </a:r>
            <a:r>
              <a:rPr lang="ru-RU" dirty="0" err="1" smtClean="0"/>
              <a:t>Single</a:t>
            </a:r>
            <a:r>
              <a:rPr lang="ru-RU" dirty="0" smtClean="0"/>
              <a:t> </a:t>
            </a:r>
            <a:r>
              <a:rPr lang="ru-RU" dirty="0" err="1" smtClean="0"/>
              <a:t>sign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».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Single</a:t>
            </a:r>
            <a:r>
              <a:rPr lang="ru-RU" dirty="0" smtClean="0"/>
              <a:t> </a:t>
            </a:r>
            <a:r>
              <a:rPr lang="ru-RU" dirty="0" err="1" smtClean="0"/>
              <a:t>sign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», в отличии от </a:t>
            </a:r>
            <a:r>
              <a:rPr lang="ru-RU" dirty="0" err="1" smtClean="0"/>
              <a:t>OpenID</a:t>
            </a:r>
            <a:r>
              <a:rPr lang="ru-RU" dirty="0" smtClean="0"/>
              <a:t>, является централизованной, что подразумевает возможность использования </a:t>
            </a:r>
            <a:r>
              <a:rPr lang="ru-RU" dirty="0" err="1" smtClean="0"/>
              <a:t>аккаунта</a:t>
            </a:r>
            <a:r>
              <a:rPr lang="ru-RU" dirty="0" smtClean="0"/>
              <a:t> только внутри некой системы, например, внутри корпоративной сети</a:t>
            </a:r>
            <a:r>
              <a:rPr lang="ru-RU" dirty="0" smtClean="0"/>
              <a:t>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Открытый </a:t>
            </a:r>
            <a:r>
              <a:rPr lang="ru-RU" dirty="0" smtClean="0"/>
              <a:t>протокол авторизации </a:t>
            </a:r>
            <a:r>
              <a:rPr lang="ru-RU" dirty="0" err="1" smtClean="0"/>
              <a:t>OAuth</a:t>
            </a:r>
            <a:r>
              <a:rPr lang="ru-RU" dirty="0" smtClean="0"/>
              <a:t>. Позволяет предоставить третьей стороне ограниченный доступ к защищенным ресурсам пользователя без необходимости передавать ей (третьей стороне) логин и пароль</a:t>
            </a:r>
            <a:r>
              <a:rPr lang="ru-RU" dirty="0" smtClean="0"/>
              <a:t>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/>
            <a:r>
              <a:rPr lang="ru-RU" dirty="0" smtClean="0"/>
              <a:t>Крупные </a:t>
            </a:r>
            <a:r>
              <a:rPr lang="ru-RU" dirty="0" err="1" smtClean="0"/>
              <a:t>OpenID</a:t>
            </a:r>
            <a:r>
              <a:rPr lang="ru-RU" dirty="0" smtClean="0"/>
              <a:t> провайдеры и написание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OpenID</a:t>
            </a:r>
            <a:r>
              <a:rPr lang="ru-RU" dirty="0" smtClean="0"/>
              <a:t> </a:t>
            </a:r>
            <a:r>
              <a:rPr lang="ru-RU" dirty="0" smtClean="0"/>
              <a:t>сервера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ru-RU" dirty="0" smtClean="0"/>
              <a:t>Анализ безопасности </a:t>
            </a:r>
            <a:r>
              <a:rPr lang="ru-RU" dirty="0" err="1" smtClean="0"/>
              <a:t>OpenID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1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Стандарты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Segoe UI" pitchFamily="34" charset="0"/>
              </a:rPr>
              <a:t>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OpenID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Authentication 2.0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2"/>
              </a:rPr>
              <a:t>openid.net/specs/openid-authentication-2_0.html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Segoe UI" pitchFamily="34" charset="0"/>
              </a:rPr>
              <a:t>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OpenID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Attribute Exchange 1.0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3"/>
              </a:rPr>
              <a:t>openid.net/specs/openid-attribute-exchange-1_0.html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Segoe UI" pitchFamily="34" charset="0"/>
              </a:rPr>
              <a:t>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OpenID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Simple Registration Extension 1.0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4"/>
              </a:rPr>
              <a:t>openid.net/specs/openid-simple-registration-extension-1_0.html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Segoe UI" pitchFamily="34" charset="0"/>
              </a:rPr>
              <a:t>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Yadis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Discovery Protocol (Developed separately from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OpenID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5"/>
              </a:rPr>
              <a:t>svn.infogrid.org/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5"/>
              </a:rPr>
              <a:t>infogrid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5"/>
              </a:rPr>
              <a:t>/docs/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5"/>
              </a:rPr>
              <a:t>yadis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48EA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5"/>
              </a:rPr>
              <a:t>/yadis-v1.0.pdf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Кросс-авторизация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Consumer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Service Provider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User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Protected Resource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Provider API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T Sans"/>
                <a:ea typeface="PT Sans"/>
                <a:cs typeface="PT Sans"/>
                <a:sym typeface="PT Sans"/>
              </a:rPr>
              <a:t>OpenID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89" y="1027416"/>
            <a:ext cx="7068620" cy="411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136</Words>
  <PresentationFormat>Экран (16:9)</PresentationFormat>
  <Paragraphs>55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PT Sans</vt:lpstr>
      <vt:lpstr>Segoe UI</vt:lpstr>
      <vt:lpstr>Calibri</vt:lpstr>
      <vt:lpstr>Simple Light</vt:lpstr>
      <vt:lpstr>Слайд 1</vt:lpstr>
      <vt:lpstr>Аутентификация</vt:lpstr>
      <vt:lpstr>Слайд 3</vt:lpstr>
      <vt:lpstr>Слайд 4</vt:lpstr>
      <vt:lpstr>Слайд 5</vt:lpstr>
      <vt:lpstr>Слайд 6</vt:lpstr>
      <vt:lpstr>Слайд 7</vt:lpstr>
      <vt:lpstr>Кросс-авторизация</vt:lpstr>
      <vt:lpstr>OpenID</vt:lpstr>
      <vt:lpstr>OpenID 2.0 </vt:lpstr>
      <vt:lpstr>OAuth</vt:lpstr>
      <vt:lpstr>OAuth 2.0</vt:lpstr>
      <vt:lpstr>Потоки OAuth 2.0</vt:lpstr>
      <vt:lpstr>Токены</vt:lpstr>
      <vt:lpstr>Клиент-серверные</vt:lpstr>
      <vt:lpstr>OpenID connect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Artem Antonov</cp:lastModifiedBy>
  <cp:revision>6</cp:revision>
  <dcterms:modified xsi:type="dcterms:W3CDTF">2021-04-12T09:58:16Z</dcterms:modified>
</cp:coreProperties>
</file>