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9E18-C892-41E2-A002-A97628E98933}" type="datetimeFigureOut">
              <a:rPr lang="ru-RU" smtClean="0"/>
              <a:t>17.04.2018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19C63-41BC-447B-B0DC-9169AA2E04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9E18-C892-41E2-A002-A97628E98933}" type="datetimeFigureOut">
              <a:rPr lang="ru-RU" smtClean="0"/>
              <a:t>17.04.2018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19C63-41BC-447B-B0DC-9169AA2E04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9E18-C892-41E2-A002-A97628E98933}" type="datetimeFigureOut">
              <a:rPr lang="ru-RU" smtClean="0"/>
              <a:t>17.04.2018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19C63-41BC-447B-B0DC-9169AA2E04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9E18-C892-41E2-A002-A97628E98933}" type="datetimeFigureOut">
              <a:rPr lang="ru-RU" smtClean="0"/>
              <a:t>17.04.2018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19C63-41BC-447B-B0DC-9169AA2E04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9E18-C892-41E2-A002-A97628E98933}" type="datetimeFigureOut">
              <a:rPr lang="ru-RU" smtClean="0"/>
              <a:t>17.04.2018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19C63-41BC-447B-B0DC-9169AA2E04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9E18-C892-41E2-A002-A97628E98933}" type="datetimeFigureOut">
              <a:rPr lang="ru-RU" smtClean="0"/>
              <a:t>17.04.2018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19C63-41BC-447B-B0DC-9169AA2E04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9E18-C892-41E2-A002-A97628E98933}" type="datetimeFigureOut">
              <a:rPr lang="ru-RU" smtClean="0"/>
              <a:t>17.04.2018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19C63-41BC-447B-B0DC-9169AA2E04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9E18-C892-41E2-A002-A97628E98933}" type="datetimeFigureOut">
              <a:rPr lang="ru-RU" smtClean="0"/>
              <a:t>17.04.2018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19C63-41BC-447B-B0DC-9169AA2E04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9E18-C892-41E2-A002-A97628E98933}" type="datetimeFigureOut">
              <a:rPr lang="ru-RU" smtClean="0"/>
              <a:t>17.04.2018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19C63-41BC-447B-B0DC-9169AA2E04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9E18-C892-41E2-A002-A97628E98933}" type="datetimeFigureOut">
              <a:rPr lang="ru-RU" smtClean="0"/>
              <a:t>17.04.2018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19C63-41BC-447B-B0DC-9169AA2E04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9E18-C892-41E2-A002-A97628E98933}" type="datetimeFigureOut">
              <a:rPr lang="ru-RU" smtClean="0"/>
              <a:t>17.04.2018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19C63-41BC-447B-B0DC-9169AA2E04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2A9E18-C892-41E2-A002-A97628E98933}" type="datetimeFigureOut">
              <a:rPr lang="ru-RU" smtClean="0"/>
              <a:t>17.04.2018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19C63-41BC-447B-B0DC-9169AA2E049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Лекция 14. Сети третьего поколения. UMTS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Лекция 14. Сети третьего поколения. UMTS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14. Сети третьего поколения. UMTS</dc:title>
  <dc:creator>raz</dc:creator>
  <cp:lastModifiedBy>raz</cp:lastModifiedBy>
  <cp:revision>1</cp:revision>
  <dcterms:created xsi:type="dcterms:W3CDTF">2018-04-17T03:27:43Z</dcterms:created>
  <dcterms:modified xsi:type="dcterms:W3CDTF">2018-04-17T03:28:20Z</dcterms:modified>
</cp:coreProperties>
</file>