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  <p:sldMasterId id="2147483697" r:id="rId3"/>
    <p:sldMasterId id="2147483709" r:id="rId4"/>
    <p:sldMasterId id="2147483721" r:id="rId5"/>
    <p:sldMasterId id="2147483733" r:id="rId6"/>
    <p:sldMasterId id="2147483987" r:id="rId7"/>
  </p:sldMasterIdLst>
  <p:notesMasterIdLst>
    <p:notesMasterId r:id="rId23"/>
  </p:notesMasterIdLst>
  <p:handoutMasterIdLst>
    <p:handoutMasterId r:id="rId24"/>
  </p:handoutMasterIdLst>
  <p:sldIdLst>
    <p:sldId id="291" r:id="rId8"/>
    <p:sldId id="293" r:id="rId9"/>
    <p:sldId id="292" r:id="rId10"/>
    <p:sldId id="294" r:id="rId11"/>
    <p:sldId id="295" r:id="rId12"/>
    <p:sldId id="296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620" autoAdjust="0"/>
  </p:normalViewPr>
  <p:slideViewPr>
    <p:cSldViewPr snapToGrid="0" snapToObjects="1">
      <p:cViewPr varScale="1">
        <p:scale>
          <a:sx n="87" d="100"/>
          <a:sy n="87" d="100"/>
        </p:scale>
        <p:origin x="-1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86399-A39D-D24D-8196-E49224C2F4E3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BD9D8-656D-7646-A7DD-8200888B7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07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A4408-A0BC-A84E-9BAC-4D7222257240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694D3-BE17-2849-B26A-19364AEE8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2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14DE3D-B22E-3D4F-B521-24398D6C8FC8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4" Type="http://schemas.openxmlformats.org/officeDocument/2006/relationships/image" Target="../media/image2.jpeg"/><Relationship Id="rId1" Type="http://schemas.openxmlformats.org/officeDocument/2006/relationships/tags" Target="../tags/tag3.xml"/><Relationship Id="rId2" Type="http://schemas.openxmlformats.org/officeDocument/2006/relationships/tags" Target="../tags/tag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4" Type="http://schemas.openxmlformats.org/officeDocument/2006/relationships/image" Target="../media/image2.jpeg"/><Relationship Id="rId1" Type="http://schemas.openxmlformats.org/officeDocument/2006/relationships/tags" Target="../tags/tag7.xml"/><Relationship Id="rId2" Type="http://schemas.openxmlformats.org/officeDocument/2006/relationships/tags" Target="../tags/tag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4" Type="http://schemas.openxmlformats.org/officeDocument/2006/relationships/image" Target="../media/image4.jpeg"/><Relationship Id="rId1" Type="http://schemas.openxmlformats.org/officeDocument/2006/relationships/tags" Target="../tags/tag11.xml"/><Relationship Id="rId2" Type="http://schemas.openxmlformats.org/officeDocument/2006/relationships/tags" Target="../tags/tag1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4" Type="http://schemas.openxmlformats.org/officeDocument/2006/relationships/image" Target="../media/image4.jpeg"/><Relationship Id="rId1" Type="http://schemas.openxmlformats.org/officeDocument/2006/relationships/tags" Target="../tags/tag15.xml"/><Relationship Id="rId2" Type="http://schemas.openxmlformats.org/officeDocument/2006/relationships/tags" Target="../tags/tag1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4" Type="http://schemas.openxmlformats.org/officeDocument/2006/relationships/image" Target="../media/image2.jpeg"/><Relationship Id="rId1" Type="http://schemas.openxmlformats.org/officeDocument/2006/relationships/tags" Target="../tags/tag19.xml"/><Relationship Id="rId2" Type="http://schemas.openxmlformats.org/officeDocument/2006/relationships/tags" Target="../tags/tag20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4" Type="http://schemas.openxmlformats.org/officeDocument/2006/relationships/image" Target="../media/image2.jpeg"/><Relationship Id="rId1" Type="http://schemas.openxmlformats.org/officeDocument/2006/relationships/tags" Target="../tags/tag23.xml"/><Relationship Id="rId2" Type="http://schemas.openxmlformats.org/officeDocument/2006/relationships/tags" Target="../tags/tag2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en-US" noProof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5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42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en-US" noProof="0" smtClean="0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C0C7504-D27A-DA42-9667-9F1929D5C1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15FD5-9DDB-EF48-AABF-6E6B1486F1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06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05E04-3058-A94C-AC6C-37B2BD4290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28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6AF5F-DB67-2C44-BE75-FAB81D5CFF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1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713D1-E864-B14C-8090-A1FCC41272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35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37B89-DCFC-C643-9421-93D3B514FE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47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180C8-AC43-A54D-8793-393C890526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09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C85B-9DC6-084A-90A6-292E79F9B4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3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623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97EB3-54AD-C34F-8100-84C796566A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91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9004C-A7B4-9841-8EDB-D245A29601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337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FDCB7-761C-CA4D-B0BD-B1669E8B44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en-US" noProof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701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3283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67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431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765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935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999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810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857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95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en-US" noProof="0" smtClean="0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1510FFC-2C9D-2B4A-8900-6720205F7A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ED7BF-278A-E34E-9405-0CE617F29B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836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A19D9-2D2A-0F43-8CE6-E793172508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985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31C4C-3B4B-624B-93DA-2DF461422C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693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76A4B-5400-FD47-A099-EBF9205DFA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7901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6D6AE-8AB1-ED4A-9D09-07761F1BD1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4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562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07748-DFC5-C845-9D93-4409EBFB07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530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E5D2F-F136-3842-BCFB-A7B4D300C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961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71CBA7-2622-4243-85E4-E68BF02DCE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88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BC6F8-BA13-5B49-9B82-8018CDDB44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619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D10DE-3EAC-2645-9841-AA01DF554A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42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en-US" noProof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6234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935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562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7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778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347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758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0978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897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545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426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en-US" noProof="0" smtClean="0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C0C7504-D27A-DA42-9667-9F1929D5C1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15FD5-9DDB-EF48-AABF-6E6B1486F1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0635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05E04-3058-A94C-AC6C-37B2BD4290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2853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6AF5F-DB67-2C44-BE75-FAB81D5CFF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1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3475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713D1-E864-B14C-8090-A1FCC41272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3577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37B89-DCFC-C643-9421-93D3B514FE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470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180C8-AC43-A54D-8793-393C890526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091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C85B-9DC6-084A-90A6-292E79F9B4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393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97EB3-54AD-C34F-8100-84C796566A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9104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9004C-A7B4-9841-8EDB-D245A29601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3379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FDCB7-761C-CA4D-B0BD-B1669E8B44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595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7588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2BE18-37DD-3940-80FA-1B79C5C31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60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0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8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tags" Target="../tags/tag1.xml"/><Relationship Id="rId14" Type="http://schemas.openxmlformats.org/officeDocument/2006/relationships/tags" Target="../tags/tag2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tags" Target="../tags/tag5.xml"/><Relationship Id="rId14" Type="http://schemas.openxmlformats.org/officeDocument/2006/relationships/tags" Target="../tags/tag6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tags" Target="../tags/tag9.xml"/><Relationship Id="rId14" Type="http://schemas.openxmlformats.org/officeDocument/2006/relationships/tags" Target="../tags/tag10.xml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tags" Target="../tags/tag13.xml"/><Relationship Id="rId14" Type="http://schemas.openxmlformats.org/officeDocument/2006/relationships/tags" Target="../tags/tag14.xml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tags" Target="../tags/tag17.xml"/><Relationship Id="rId14" Type="http://schemas.openxmlformats.org/officeDocument/2006/relationships/tags" Target="../tags/tag18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tags" Target="../tags/tag21.xml"/><Relationship Id="rId14" Type="http://schemas.openxmlformats.org/officeDocument/2006/relationships/tags" Target="../tags/tag22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78.xml"/><Relationship Id="rId13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 dirty="0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r>
              <a:rPr lang="ru-RU" smtClean="0"/>
              <a:t>еннлненл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D2091C6-3999-8641-9EC0-4F02B89DF6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 dirty="0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r>
              <a:rPr lang="ru-RU" smtClean="0"/>
              <a:t>еннлненл</a:t>
            </a:r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18486D-D456-9C43-8726-C8D40534882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 dirty="0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r>
              <a:rPr lang="ru-RU" smtClean="0"/>
              <a:t>еннлненл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D2091C6-3999-8641-9EC0-4F02B89DF6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Click to edit Master text styles</a:t>
            </a:r>
          </a:p>
          <a:p>
            <a:pPr lvl="1" eaLnBrk="1" latinLnBrk="0" hangingPunct="1"/>
            <a:r>
              <a:rPr kumimoji="0" lang="ru-RU" smtClean="0"/>
              <a:t>Second level</a:t>
            </a:r>
          </a:p>
          <a:p>
            <a:pPr lvl="2" eaLnBrk="1" latinLnBrk="0" hangingPunct="1"/>
            <a:r>
              <a:rPr kumimoji="0" lang="ru-RU" smtClean="0"/>
              <a:t>Third level</a:t>
            </a:r>
          </a:p>
          <a:p>
            <a:pPr lvl="3" eaLnBrk="1" latinLnBrk="0" hangingPunct="1"/>
            <a:r>
              <a:rPr kumimoji="0" lang="ru-RU" smtClean="0"/>
              <a:t>Fourth level</a:t>
            </a:r>
          </a:p>
          <a:p>
            <a:pPr lvl="4" eaLnBrk="1" latinLnBrk="0" hangingPunct="1"/>
            <a:r>
              <a:rPr kumimoji="0" lang="ru-RU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0BA1CFD-BFF0-48BC-9BA5-4974D7A6AB15}" type="datetimeFigureOut">
              <a:rPr lang="en-US" smtClean="0"/>
              <a:t>20.11.13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ru-RU" smtClean="0"/>
              <a:t>еннлненл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  <p:sldLayoutId id="2147483999" r:id="rId12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22.wmf"/><Relationship Id="rId3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Relationship Id="rId2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4" Type="http://schemas.openxmlformats.org/officeDocument/2006/relationships/image" Target="../media/image10.wmf"/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4" Type="http://schemas.openxmlformats.org/officeDocument/2006/relationships/image" Target="../media/image13.wmf"/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4" Type="http://schemas.openxmlformats.org/officeDocument/2006/relationships/image" Target="../media/image16.wmf"/><Relationship Id="rId5" Type="http://schemas.openxmlformats.org/officeDocument/2006/relationships/image" Target="../media/image17.wmf"/><Relationship Id="rId6" Type="http://schemas.openxmlformats.org/officeDocument/2006/relationships/image" Target="../media/image10.wmf"/><Relationship Id="rId1" Type="http://schemas.openxmlformats.org/officeDocument/2006/relationships/slideLayout" Target="../slideLayouts/slideLayout78.xml"/><Relationship Id="rId2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>
                <a:latin typeface="Calibri" charset="0"/>
              </a:rPr>
              <a:t>ДИАГРАММЫ ПРЕЦЕДЕНТОВ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  <a:cs typeface="+mn-cs"/>
              </a:rPr>
              <a:t>User Case</a:t>
            </a:r>
            <a:r>
              <a:rPr lang="ru-RU" dirty="0" smtClean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Diagram</a:t>
            </a:r>
            <a:endParaRPr lang="ru-RU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ru-RU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37098"/>
      </p:ext>
    </p:extLst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42988" y="641350"/>
            <a:ext cx="7993062" cy="4206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latin typeface="Arial Narrow" charset="0"/>
                <a:cs typeface="+mj-cs"/>
              </a:rPr>
              <a:t>Отношение расширения </a:t>
            </a:r>
          </a:p>
        </p:txBody>
      </p:sp>
      <p:sp>
        <p:nvSpPr>
          <p:cNvPr id="14338" name="Rectangle 1027"/>
          <p:cNvSpPr>
            <a:spLocks noGrp="1" noChangeArrowheads="1"/>
          </p:cNvSpPr>
          <p:nvPr>
            <p:ph idx="1"/>
          </p:nvPr>
        </p:nvSpPr>
        <p:spPr>
          <a:xfrm>
            <a:off x="467145" y="1673225"/>
            <a:ext cx="8467305" cy="19732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Стереотип </a:t>
            </a:r>
            <a:r>
              <a:rPr lang="ru-RU" i="1" dirty="0" smtClean="0">
                <a:latin typeface="Arial Narrow" charset="0"/>
                <a:cs typeface="+mn-cs"/>
              </a:rPr>
              <a:t>расширения (</a:t>
            </a:r>
            <a:r>
              <a:rPr lang="ru-RU" i="1" dirty="0" err="1" smtClean="0">
                <a:latin typeface="Arial Narrow" charset="0"/>
                <a:cs typeface="+mn-cs"/>
              </a:rPr>
              <a:t>extend</a:t>
            </a:r>
            <a:r>
              <a:rPr lang="ru-RU" i="1" dirty="0" smtClean="0">
                <a:latin typeface="Arial Narrow" charset="0"/>
                <a:cs typeface="+mn-cs"/>
              </a:rPr>
              <a:t>)</a:t>
            </a:r>
            <a:r>
              <a:rPr lang="ru-RU" dirty="0" smtClean="0">
                <a:latin typeface="Arial Narrow" charset="0"/>
                <a:cs typeface="+mn-cs"/>
              </a:rPr>
              <a:t> определяет взаимосвязь одного </a:t>
            </a:r>
            <a:r>
              <a:rPr lang="ru-RU" dirty="0" smtClean="0">
                <a:latin typeface="Arial Narrow" charset="0"/>
                <a:cs typeface="+mn-cs"/>
              </a:rPr>
              <a:t>прецедента с </a:t>
            </a:r>
            <a:r>
              <a:rPr lang="ru-RU" dirty="0" smtClean="0">
                <a:latin typeface="Arial Narrow" charset="0"/>
                <a:cs typeface="+mn-cs"/>
              </a:rPr>
              <a:t>некоторым </a:t>
            </a:r>
            <a:r>
              <a:rPr lang="ru-RU" dirty="0" smtClean="0">
                <a:latin typeface="Arial Narrow" charset="0"/>
                <a:cs typeface="+mn-cs"/>
              </a:rPr>
              <a:t>другим прецедентом, </a:t>
            </a:r>
            <a:r>
              <a:rPr lang="ru-RU" dirty="0" smtClean="0">
                <a:latin typeface="Arial Narrow" charset="0"/>
                <a:cs typeface="+mn-cs"/>
              </a:rPr>
              <a:t>функциональность или поведение которого задействуется первым не всегда, а только при выполнении некоторых дополнительных условий. </a:t>
            </a:r>
          </a:p>
        </p:txBody>
      </p:sp>
      <p:pic>
        <p:nvPicPr>
          <p:cNvPr id="18435" name="Picture 1028" descr="Рис_03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9" y="4308475"/>
            <a:ext cx="8840264" cy="205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2309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102188" y="404813"/>
            <a:ext cx="8933862" cy="1150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Arial Narrow" charset="0"/>
              </a:rPr>
              <a:t>О</a:t>
            </a:r>
            <a:r>
              <a:rPr lang="ru-RU" dirty="0" smtClean="0">
                <a:latin typeface="Arial Narrow" charset="0"/>
                <a:cs typeface="+mj-cs"/>
              </a:rPr>
              <a:t>тношения </a:t>
            </a:r>
            <a:r>
              <a:rPr lang="ru-RU" dirty="0" smtClean="0">
                <a:latin typeface="Arial Narrow" charset="0"/>
                <a:cs typeface="+mj-cs"/>
              </a:rPr>
              <a:t>расширения с условием выполнения</a:t>
            </a:r>
          </a:p>
        </p:txBody>
      </p:sp>
      <p:pic>
        <p:nvPicPr>
          <p:cNvPr id="19458" name="Picture 4" descr="Рис_03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66" y="2043112"/>
            <a:ext cx="7296150" cy="4486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198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93725"/>
            <a:ext cx="7993062" cy="4683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latin typeface="Arial Narrow" charset="0"/>
                <a:cs typeface="+mj-cs"/>
              </a:rPr>
              <a:t>Отношение обобщения 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96343" y="1459926"/>
            <a:ext cx="8438108" cy="18262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ru-RU" i="1" dirty="0" smtClean="0">
                <a:latin typeface="Arial Narrow" charset="0"/>
                <a:cs typeface="+mn-cs"/>
              </a:rPr>
              <a:t>Отношение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i="1" dirty="0" smtClean="0">
                <a:latin typeface="Arial Narrow" charset="0"/>
                <a:cs typeface="+mn-cs"/>
              </a:rPr>
              <a:t>обобщения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i="1" dirty="0" smtClean="0">
                <a:latin typeface="Arial Narrow" charset="0"/>
                <a:cs typeface="+mn-cs"/>
              </a:rPr>
              <a:t>(</a:t>
            </a:r>
            <a:r>
              <a:rPr lang="ru-RU" i="1" dirty="0" err="1" smtClean="0">
                <a:latin typeface="Arial Narrow" charset="0"/>
                <a:cs typeface="+mn-cs"/>
              </a:rPr>
              <a:t>generalization</a:t>
            </a:r>
            <a:r>
              <a:rPr lang="ru-RU" i="1" dirty="0" smtClean="0">
                <a:latin typeface="Arial Narrow" charset="0"/>
                <a:cs typeface="+mn-cs"/>
              </a:rPr>
              <a:t> </a:t>
            </a:r>
            <a:r>
              <a:rPr lang="ru-RU" i="1" dirty="0" err="1" smtClean="0">
                <a:latin typeface="Arial Narrow" charset="0"/>
                <a:cs typeface="+mn-cs"/>
              </a:rPr>
              <a:t>relationship</a:t>
            </a:r>
            <a:r>
              <a:rPr lang="ru-RU" i="1" dirty="0" smtClean="0">
                <a:latin typeface="Arial Narrow" charset="0"/>
                <a:cs typeface="+mn-cs"/>
              </a:rPr>
              <a:t>)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dirty="0" smtClean="0">
                <a:latin typeface="Arial Narrow" charset="0"/>
                <a:cs typeface="+mn-cs"/>
              </a:rPr>
              <a:t>определяет, </a:t>
            </a:r>
            <a:r>
              <a:rPr lang="ru-RU" dirty="0" smtClean="0">
                <a:latin typeface="Arial Narrow" charset="0"/>
                <a:cs typeface="+mn-cs"/>
              </a:rPr>
              <a:t>что один элемент модели является специальным или частным случаем другого элемента модели</a:t>
            </a:r>
          </a:p>
        </p:txBody>
      </p:sp>
      <p:pic>
        <p:nvPicPr>
          <p:cNvPr id="20483" name="Picture 4" descr="Рис_03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3357563"/>
            <a:ext cx="7372350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6" descr="Рис_03_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5013325"/>
            <a:ext cx="43132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515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Arial Narrow"/>
                <a:cs typeface="Arial Narrow"/>
              </a:rPr>
              <a:t>Прецеденты и интерфейсы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916832"/>
            <a:ext cx="6912371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96303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333375"/>
            <a:ext cx="7559675" cy="7191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latin typeface="Arial Narrow" charset="0"/>
                <a:cs typeface="+mj-cs"/>
              </a:rPr>
              <a:t>Последовательность разработки вариантов использования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1" y="1484313"/>
            <a:ext cx="9036050" cy="5373687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Определить главных (первичных) актеров и определить их цели по отношению к системе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Специфицировать все базовые (основные) </a:t>
            </a:r>
            <a:r>
              <a:rPr lang="ru-RU" dirty="0" smtClean="0">
                <a:latin typeface="Arial Narrow" charset="0"/>
                <a:cs typeface="+mn-cs"/>
              </a:rPr>
              <a:t>прецеденты</a:t>
            </a:r>
            <a:endParaRPr lang="ru-RU" dirty="0" smtClean="0">
              <a:latin typeface="Arial Narrow" charset="0"/>
              <a:cs typeface="+mn-cs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Выделить цели </a:t>
            </a:r>
            <a:r>
              <a:rPr lang="ru-RU" dirty="0" smtClean="0">
                <a:latin typeface="Arial Narrow" charset="0"/>
                <a:cs typeface="+mn-cs"/>
              </a:rPr>
              <a:t>базовых прецедентов, </a:t>
            </a:r>
            <a:r>
              <a:rPr lang="ru-RU" dirty="0" smtClean="0">
                <a:latin typeface="Arial Narrow" charset="0"/>
                <a:cs typeface="+mn-cs"/>
              </a:rPr>
              <a:t>интересы </a:t>
            </a:r>
            <a:r>
              <a:rPr lang="ru-RU" dirty="0" smtClean="0">
                <a:latin typeface="Arial Narrow" charset="0"/>
                <a:cs typeface="+mn-cs"/>
              </a:rPr>
              <a:t>актеров, </a:t>
            </a:r>
            <a:r>
              <a:rPr lang="ru-RU" dirty="0" smtClean="0">
                <a:latin typeface="Arial Narrow" charset="0"/>
                <a:cs typeface="+mn-cs"/>
              </a:rPr>
              <a:t>предусловия и постусловия </a:t>
            </a:r>
            <a:r>
              <a:rPr lang="ru-RU" dirty="0" smtClean="0">
                <a:latin typeface="Arial Narrow" charset="0"/>
              </a:rPr>
              <a:t>прецедентов</a:t>
            </a:r>
            <a:endParaRPr lang="ru-RU" dirty="0" smtClean="0">
              <a:latin typeface="Arial Narrow" charset="0"/>
              <a:cs typeface="+mn-cs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Написать успешный сценарий выполнения </a:t>
            </a:r>
            <a:r>
              <a:rPr lang="ru-RU" dirty="0" smtClean="0">
                <a:latin typeface="Arial Narrow" charset="0"/>
                <a:cs typeface="+mn-cs"/>
              </a:rPr>
              <a:t>базовых прецедентов</a:t>
            </a:r>
            <a:endParaRPr lang="ru-RU" dirty="0" smtClean="0">
              <a:latin typeface="Arial Narrow" charset="0"/>
              <a:cs typeface="+mn-cs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Определить исключения (неуспех) в сценариях </a:t>
            </a:r>
            <a:r>
              <a:rPr lang="ru-RU" dirty="0" smtClean="0">
                <a:latin typeface="Arial Narrow" charset="0"/>
                <a:cs typeface="+mn-cs"/>
              </a:rPr>
              <a:t>прецедентов и сценарии обработки </a:t>
            </a:r>
            <a:r>
              <a:rPr lang="ru-RU" dirty="0" smtClean="0">
                <a:latin typeface="Arial Narrow" charset="0"/>
                <a:cs typeface="+mn-cs"/>
              </a:rPr>
              <a:t>исключений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Выделить </a:t>
            </a:r>
            <a:r>
              <a:rPr lang="ru-RU" dirty="0" smtClean="0">
                <a:latin typeface="Arial Narrow" charset="0"/>
                <a:cs typeface="+mn-cs"/>
              </a:rPr>
              <a:t>прецеденты </a:t>
            </a:r>
            <a:r>
              <a:rPr lang="ru-RU" dirty="0" smtClean="0">
                <a:latin typeface="Arial Narrow" charset="0"/>
                <a:cs typeface="+mn-cs"/>
              </a:rPr>
              <a:t>исключений и изобразить их со стереотипом «</a:t>
            </a:r>
            <a:r>
              <a:rPr lang="ru-RU" dirty="0" err="1" smtClean="0">
                <a:latin typeface="Arial Narrow" charset="0"/>
                <a:cs typeface="+mn-cs"/>
              </a:rPr>
              <a:t>extend</a:t>
            </a:r>
            <a:r>
              <a:rPr lang="ru-RU" dirty="0" smtClean="0">
                <a:latin typeface="Arial Narrow" charset="0"/>
                <a:cs typeface="+mn-cs"/>
              </a:rPr>
              <a:t>»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Выделить общие фрагменты функциональности 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dirty="0" smtClean="0">
                <a:latin typeface="Arial Narrow" charset="0"/>
                <a:cs typeface="+mn-cs"/>
              </a:rPr>
              <a:t>и изобразить их отдельными </a:t>
            </a:r>
            <a:r>
              <a:rPr lang="ru-RU" dirty="0" smtClean="0">
                <a:latin typeface="Arial Narrow" charset="0"/>
              </a:rPr>
              <a:t>прецедентами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dirty="0" smtClean="0">
                <a:latin typeface="Arial Narrow" charset="0"/>
                <a:cs typeface="+mn-cs"/>
              </a:rPr>
              <a:t>со стереотипом «</a:t>
            </a:r>
            <a:r>
              <a:rPr lang="ru-RU" dirty="0" err="1" smtClean="0">
                <a:latin typeface="Arial Narrow" charset="0"/>
                <a:cs typeface="+mn-cs"/>
              </a:rPr>
              <a:t>include</a:t>
            </a:r>
            <a:r>
              <a:rPr lang="ru-RU" dirty="0" smtClean="0">
                <a:latin typeface="Arial Narrow" charset="0"/>
                <a:cs typeface="+mn-cs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236520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Arial Narrow" charset="0"/>
                <a:cs typeface="+mj-cs"/>
              </a:rPr>
              <a:t>Диаграмма </a:t>
            </a:r>
            <a:r>
              <a:rPr lang="ru-RU" dirty="0" smtClean="0">
                <a:latin typeface="Arial Narrow" charset="0"/>
                <a:cs typeface="+mj-cs"/>
              </a:rPr>
              <a:t>прецедентов</a:t>
            </a:r>
            <a:r>
              <a:rPr lang="ru-RU" dirty="0" smtClean="0">
                <a:latin typeface="Arial Narrow" charset="0"/>
                <a:cs typeface="+mj-cs"/>
              </a:rPr>
              <a:t/>
            </a:r>
            <a:br>
              <a:rPr lang="ru-RU" dirty="0" smtClean="0">
                <a:latin typeface="Arial Narrow" charset="0"/>
                <a:cs typeface="+mj-cs"/>
              </a:rPr>
            </a:br>
            <a:r>
              <a:rPr lang="ru-RU" i="1" dirty="0" smtClean="0">
                <a:latin typeface="Arial Narrow" charset="0"/>
                <a:cs typeface="+mj-cs"/>
              </a:rPr>
              <a:t>(</a:t>
            </a:r>
            <a:r>
              <a:rPr lang="ru-RU" i="1" dirty="0" err="1" smtClean="0">
                <a:latin typeface="Arial Narrow" charset="0"/>
                <a:cs typeface="+mj-cs"/>
              </a:rPr>
              <a:t>use</a:t>
            </a:r>
            <a:r>
              <a:rPr lang="ru-RU" i="1" dirty="0" smtClean="0">
                <a:latin typeface="Arial Narrow" charset="0"/>
                <a:cs typeface="+mj-cs"/>
              </a:rPr>
              <a:t> </a:t>
            </a:r>
            <a:r>
              <a:rPr lang="ru-RU" i="1" dirty="0" err="1" smtClean="0">
                <a:latin typeface="Arial Narrow" charset="0"/>
                <a:cs typeface="+mj-cs"/>
              </a:rPr>
              <a:t>case</a:t>
            </a:r>
            <a:r>
              <a:rPr lang="ru-RU" i="1" dirty="0" smtClean="0">
                <a:latin typeface="Arial Narrow" charset="0"/>
                <a:cs typeface="+mj-cs"/>
              </a:rPr>
              <a:t> </a:t>
            </a:r>
            <a:r>
              <a:rPr lang="ru-RU" i="1" dirty="0" err="1" smtClean="0">
                <a:latin typeface="Arial Narrow" charset="0"/>
                <a:cs typeface="+mj-cs"/>
              </a:rPr>
              <a:t>diagram</a:t>
            </a:r>
            <a:r>
              <a:rPr lang="ru-RU" i="1" dirty="0" smtClean="0">
                <a:latin typeface="Arial Narrow" charset="0"/>
                <a:cs typeface="+mj-cs"/>
              </a:rPr>
              <a:t>)</a:t>
            </a:r>
          </a:p>
        </p:txBody>
      </p:sp>
      <p:pic>
        <p:nvPicPr>
          <p:cNvPr id="22531" name="Picture 6" descr="DiagrUC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857" y="1941702"/>
            <a:ext cx="8977264" cy="480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305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5"/>
          <p:cNvSpPr>
            <a:spLocks noGrp="1" noChangeArrowheads="1"/>
          </p:cNvSpPr>
          <p:nvPr>
            <p:ph type="title"/>
          </p:nvPr>
        </p:nvSpPr>
        <p:spPr>
          <a:xfrm>
            <a:off x="433294" y="381000"/>
            <a:ext cx="8177306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Arial Narrow" charset="0"/>
                <a:cs typeface="+mj-cs"/>
              </a:rPr>
              <a:t>Проектируемая система и ее окружение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idx="1"/>
          </p:nvPr>
        </p:nvSpPr>
        <p:spPr>
          <a:xfrm>
            <a:off x="1403350" y="4941888"/>
            <a:ext cx="7462838" cy="8921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ru-RU" i="1" smtClean="0">
                <a:latin typeface="Arial Narrow" charset="0"/>
                <a:cs typeface="+mn-cs"/>
              </a:rPr>
              <a:t>Субъект (subject)</a:t>
            </a:r>
            <a:r>
              <a:rPr lang="ru-RU" smtClean="0">
                <a:latin typeface="Arial Narrow" charset="0"/>
                <a:cs typeface="+mn-cs"/>
              </a:rPr>
              <a:t> – любой элемент модели, который обладает функциональным поведением</a:t>
            </a:r>
          </a:p>
        </p:txBody>
      </p:sp>
      <p:pic>
        <p:nvPicPr>
          <p:cNvPr id="11267" name="Picture 4" descr="Рис_03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30" y="1912938"/>
            <a:ext cx="7929563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Line 7"/>
          <p:cNvSpPr>
            <a:spLocks noChangeShapeType="1"/>
          </p:cNvSpPr>
          <p:nvPr/>
        </p:nvSpPr>
        <p:spPr bwMode="auto">
          <a:xfrm flipV="1">
            <a:off x="3492500" y="4005263"/>
            <a:ext cx="935038" cy="1008062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91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3988" cy="1600200"/>
          </a:xfrm>
        </p:spPr>
        <p:txBody>
          <a:bodyPr/>
          <a:lstStyle/>
          <a:p>
            <a:r>
              <a:rPr lang="ru-RU">
                <a:latin typeface="Arial Narrow" charset="0"/>
                <a:cs typeface="Arial Narrow" charset="0"/>
              </a:rPr>
              <a:t>ПРИМЕНЕНИЕ ДИАГРАММ ПРЕЦЕДЕНТОВ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248171" y="1867762"/>
            <a:ext cx="8642184" cy="455295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 Narrow" charset="0"/>
                <a:cs typeface="Arial Narrow" charset="0"/>
              </a:rPr>
              <a:t>Моделирование контекста системы. Охватывает внешнее окружение системы, с которым она взаимодействует. Вводит стереотипы их поведения, связи с </a:t>
            </a:r>
            <a:r>
              <a:rPr lang="ru-RU" sz="3200" dirty="0" smtClean="0">
                <a:latin typeface="Arial Narrow" charset="0"/>
                <a:cs typeface="Arial Narrow" charset="0"/>
              </a:rPr>
              <a:t>системой</a:t>
            </a:r>
            <a:endParaRPr lang="en-US" sz="3200" dirty="0" smtClean="0">
              <a:latin typeface="Arial Narrow" charset="0"/>
              <a:cs typeface="Arial Narrow" charset="0"/>
            </a:endParaRPr>
          </a:p>
          <a:p>
            <a:endParaRPr lang="ru-RU" sz="3200" dirty="0">
              <a:latin typeface="Arial Narrow" charset="0"/>
              <a:cs typeface="Arial Narrow" charset="0"/>
            </a:endParaRPr>
          </a:p>
          <a:p>
            <a:r>
              <a:rPr lang="ru-RU" sz="3200" dirty="0">
                <a:latin typeface="Arial Narrow" charset="0"/>
                <a:cs typeface="Arial Narrow" charset="0"/>
              </a:rPr>
              <a:t>Моделирует требования к системе</a:t>
            </a:r>
            <a:r>
              <a:rPr lang="ru-RU" sz="3200" dirty="0" smtClean="0">
                <a:latin typeface="Arial Narrow" charset="0"/>
                <a:cs typeface="Arial Narrow" charset="0"/>
              </a:rPr>
              <a:t>. </a:t>
            </a:r>
            <a:r>
              <a:rPr lang="ru-RU" sz="3200" dirty="0">
                <a:latin typeface="Arial Narrow" charset="0"/>
                <a:cs typeface="Arial Narrow" charset="0"/>
              </a:rPr>
              <a:t>Определяет поведение системы. Определяет функциональные требования к системе.</a:t>
            </a:r>
          </a:p>
          <a:p>
            <a:endParaRPr lang="ru-RU" sz="3200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32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64572" y="204390"/>
            <a:ext cx="8714888" cy="93773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Arial Narrow" charset="0"/>
                <a:cs typeface="+mj-cs"/>
              </a:rPr>
              <a:t>Основные обозначения на диаграмме </a:t>
            </a:r>
            <a:r>
              <a:rPr lang="ru-RU" dirty="0" smtClean="0">
                <a:latin typeface="Arial Narrow" charset="0"/>
              </a:rPr>
              <a:t>прецедентов</a:t>
            </a:r>
            <a:endParaRPr lang="en-US" dirty="0" smtClean="0">
              <a:latin typeface="Arial Narrow" charset="0"/>
              <a:cs typeface="+mj-cs"/>
            </a:endParaRPr>
          </a:p>
        </p:txBody>
      </p:sp>
      <p:pic>
        <p:nvPicPr>
          <p:cNvPr id="12290" name="Picture 1027" descr="UC_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05" y="1725613"/>
            <a:ext cx="7343775" cy="4777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432" y="5157192"/>
            <a:ext cx="2755900" cy="1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12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641350"/>
            <a:ext cx="7993062" cy="4206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latin typeface="Arial Narrow" charset="0"/>
                <a:cs typeface="+mj-cs"/>
              </a:rPr>
              <a:t>Актер (actor)</a:t>
            </a:r>
          </a:p>
        </p:txBody>
      </p:sp>
      <p:sp>
        <p:nvSpPr>
          <p:cNvPr id="10245" name="Rectangle 8"/>
          <p:cNvSpPr>
            <a:spLocks noGrp="1" noChangeArrowheads="1"/>
          </p:cNvSpPr>
          <p:nvPr>
            <p:ph idx="1"/>
          </p:nvPr>
        </p:nvSpPr>
        <p:spPr>
          <a:xfrm>
            <a:off x="335761" y="1328532"/>
            <a:ext cx="8268489" cy="3611768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solidFill>
                  <a:srgbClr val="FFFF00"/>
                </a:solidFill>
                <a:latin typeface="Arial Narrow" charset="0"/>
                <a:cs typeface="+mn-cs"/>
              </a:rPr>
              <a:t>Актер</a:t>
            </a:r>
            <a:r>
              <a:rPr lang="ru-RU" dirty="0" smtClean="0">
                <a:latin typeface="Arial Narrow" charset="0"/>
                <a:cs typeface="+mn-cs"/>
              </a:rPr>
              <a:t> – </a:t>
            </a:r>
            <a:r>
              <a:rPr lang="ru-RU" dirty="0" smtClean="0">
                <a:latin typeface="Arial Narrow" charset="0"/>
                <a:cs typeface="+mn-cs"/>
              </a:rPr>
              <a:t>любая внешняя по отношению к проектируемой системе сущность, которая взаимодействует с системой и использует ее функциональные возможности </a:t>
            </a:r>
            <a:endParaRPr lang="ru-RU" dirty="0" smtClean="0">
              <a:latin typeface="Arial Narrow" charset="0"/>
              <a:cs typeface="+mn-cs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ru-RU" dirty="0" smtClean="0">
              <a:latin typeface="Arial Narrow" charset="0"/>
              <a:cs typeface="+mn-cs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i="1" dirty="0" smtClean="0">
                <a:solidFill>
                  <a:srgbClr val="FFFF00"/>
                </a:solidFill>
                <a:latin typeface="Arial Narrow" charset="0"/>
                <a:cs typeface="+mn-cs"/>
              </a:rPr>
              <a:t>Примеры актеров</a:t>
            </a:r>
            <a:r>
              <a:rPr lang="ru-RU" dirty="0" smtClean="0">
                <a:latin typeface="Arial Narrow" charset="0"/>
                <a:cs typeface="+mn-cs"/>
              </a:rPr>
              <a:t>: кассир, клиент банка, банковский служащий, президент, продавец магазина, менеджер отдела продаж, пассажир авиарейса, водитель автомобиля, администратор гостиницы, сотовый телефон</a:t>
            </a:r>
          </a:p>
        </p:txBody>
      </p:sp>
      <p:pic>
        <p:nvPicPr>
          <p:cNvPr id="13315" name="Picture 4" descr="Рис_03_4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157788"/>
            <a:ext cx="1339850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5" descr="Рис_03_4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5173663"/>
            <a:ext cx="26638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Рис_03_4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50" y="4941888"/>
            <a:ext cx="1462088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2925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18989"/>
            <a:ext cx="7993062" cy="63072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Arial Narrow" charset="0"/>
                <a:cs typeface="+mj-cs"/>
              </a:rPr>
              <a:t>Прецедент (</a:t>
            </a:r>
            <a:r>
              <a:rPr lang="ru-RU" dirty="0" err="1" smtClean="0">
                <a:latin typeface="Arial Narrow" charset="0"/>
                <a:cs typeface="+mj-cs"/>
              </a:rPr>
              <a:t>use</a:t>
            </a:r>
            <a:r>
              <a:rPr lang="ru-RU" dirty="0" smtClean="0">
                <a:latin typeface="Arial Narrow" charset="0"/>
                <a:cs typeface="+mj-cs"/>
              </a:rPr>
              <a:t> </a:t>
            </a:r>
            <a:r>
              <a:rPr lang="ru-RU" dirty="0" err="1" smtClean="0">
                <a:latin typeface="Arial Narrow" charset="0"/>
                <a:cs typeface="+mj-cs"/>
              </a:rPr>
              <a:t>case</a:t>
            </a:r>
            <a:r>
              <a:rPr lang="ru-RU" dirty="0" smtClean="0">
                <a:latin typeface="Arial Narrow" charset="0"/>
                <a:cs typeface="+mj-cs"/>
              </a:rPr>
              <a:t>)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189778" y="1051147"/>
            <a:ext cx="8703397" cy="3025554"/>
          </a:xfrm>
        </p:spPr>
        <p:txBody>
          <a:bodyPr rtlCol="0">
            <a:normAutofit fontScale="925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solidFill>
                  <a:srgbClr val="FFFF00"/>
                </a:solidFill>
                <a:latin typeface="Arial Narrow" charset="0"/>
                <a:cs typeface="+mn-cs"/>
              </a:rPr>
              <a:t>Прецедент</a:t>
            </a:r>
            <a:r>
              <a:rPr lang="ru-RU" dirty="0" smtClean="0">
                <a:latin typeface="Arial Narrow" charset="0"/>
                <a:cs typeface="+mn-cs"/>
              </a:rPr>
              <a:t> - представляет </a:t>
            </a:r>
            <a:r>
              <a:rPr lang="ru-RU" dirty="0" smtClean="0">
                <a:latin typeface="Arial Narrow" charset="0"/>
                <a:cs typeface="+mn-cs"/>
              </a:rPr>
              <a:t>собой общую спецификацию совокупности выполняемых системой действий с целью предоставления некоторого наблюдаемого </a:t>
            </a:r>
            <a:r>
              <a:rPr lang="ru-RU" dirty="0" smtClean="0">
                <a:latin typeface="Arial Narrow" charset="0"/>
                <a:cs typeface="+mn-cs"/>
              </a:rPr>
              <a:t>результата</a:t>
            </a:r>
            <a:endParaRPr lang="ru-RU" dirty="0" smtClean="0">
              <a:latin typeface="Arial Narrow" charset="0"/>
              <a:cs typeface="+mn-cs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Отвечает на вопрос «Что должна выполнять система?», не отвечая на вопрос «Как она должна выполнять это?»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Имена – отглагольное существительное или глагол в неопределенной форме</a:t>
            </a:r>
          </a:p>
        </p:txBody>
      </p:sp>
      <p:pic>
        <p:nvPicPr>
          <p:cNvPr id="14339" name="Picture 4" descr="Рис_03_2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75" y="4450330"/>
            <a:ext cx="3671888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6" descr="Рис_03_3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755" y="3664412"/>
            <a:ext cx="3472435" cy="144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Рис_03_3б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755" y="5283768"/>
            <a:ext cx="3472435" cy="135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2628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4" y="152400"/>
            <a:ext cx="8425631" cy="1600200"/>
          </a:xfrm>
        </p:spPr>
        <p:txBody>
          <a:bodyPr/>
          <a:lstStyle/>
          <a:p>
            <a:r>
              <a:rPr lang="ru-RU" sz="4000" dirty="0">
                <a:latin typeface="Arial Narrow"/>
                <a:cs typeface="Arial Narrow"/>
              </a:rPr>
              <a:t>ОТНОШЕНИЯ НА ДИАГРАММЕ ПРЕЦЕДЕНТОВ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60575"/>
            <a:ext cx="3771900" cy="4248150"/>
          </a:xfrm>
        </p:spPr>
        <p:txBody>
          <a:bodyPr>
            <a:normAutofit fontScale="92500"/>
          </a:bodyPr>
          <a:lstStyle/>
          <a:p>
            <a:r>
              <a:rPr lang="ru-RU" sz="2800" dirty="0">
                <a:latin typeface="Arial Narrow"/>
                <a:cs typeface="Arial Narrow"/>
              </a:rPr>
              <a:t>Отношение ассоциации</a:t>
            </a:r>
          </a:p>
          <a:p>
            <a:endParaRPr lang="ru-RU" sz="2800" dirty="0" smtClean="0">
              <a:latin typeface="Arial Narrow"/>
              <a:cs typeface="Arial Narrow"/>
            </a:endParaRPr>
          </a:p>
          <a:p>
            <a:r>
              <a:rPr lang="ru-RU" sz="2800" dirty="0" smtClean="0">
                <a:latin typeface="Arial Narrow"/>
                <a:cs typeface="Arial Narrow"/>
              </a:rPr>
              <a:t>Отношение </a:t>
            </a:r>
            <a:r>
              <a:rPr lang="ru-RU" sz="2800" dirty="0">
                <a:latin typeface="Arial Narrow"/>
                <a:cs typeface="Arial Narrow"/>
              </a:rPr>
              <a:t>расширения</a:t>
            </a:r>
            <a:endParaRPr lang="en-US" sz="2800" dirty="0">
              <a:latin typeface="Arial Narrow"/>
              <a:cs typeface="Arial Narrow"/>
            </a:endParaRPr>
          </a:p>
          <a:p>
            <a:endParaRPr lang="ru-RU" sz="2800" dirty="0" smtClean="0">
              <a:latin typeface="Arial Narrow"/>
              <a:cs typeface="Arial Narrow"/>
            </a:endParaRPr>
          </a:p>
          <a:p>
            <a:r>
              <a:rPr lang="ru-RU" sz="2800" dirty="0" smtClean="0">
                <a:latin typeface="Arial Narrow"/>
                <a:cs typeface="Arial Narrow"/>
              </a:rPr>
              <a:t>Отношение </a:t>
            </a:r>
            <a:r>
              <a:rPr lang="ru-RU" sz="2800" dirty="0">
                <a:latin typeface="Arial Narrow"/>
                <a:cs typeface="Arial Narrow"/>
              </a:rPr>
              <a:t>обобщения</a:t>
            </a:r>
          </a:p>
          <a:p>
            <a:endParaRPr lang="ru-RU" sz="2800" dirty="0" smtClean="0">
              <a:latin typeface="Arial Narrow"/>
              <a:cs typeface="Arial Narrow"/>
            </a:endParaRPr>
          </a:p>
          <a:p>
            <a:r>
              <a:rPr lang="ru-RU" sz="2800" dirty="0" smtClean="0">
                <a:latin typeface="Arial Narrow"/>
                <a:cs typeface="Arial Narrow"/>
              </a:rPr>
              <a:t>Отношение включения</a:t>
            </a:r>
          </a:p>
          <a:p>
            <a:endParaRPr lang="ru-RU" sz="2800" dirty="0" smtClean="0">
              <a:latin typeface="Arial Narrow"/>
              <a:cs typeface="Arial Narrow"/>
            </a:endParaRPr>
          </a:p>
        </p:txBody>
      </p:sp>
      <p:pic>
        <p:nvPicPr>
          <p:cNvPr id="44040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1628775"/>
            <a:ext cx="3771900" cy="152241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404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852738"/>
            <a:ext cx="5202238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404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4094163"/>
            <a:ext cx="5202238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404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5162550"/>
            <a:ext cx="5057775" cy="129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" name="Picture 6" descr="Рис_03_4а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614343"/>
            <a:ext cx="1204325" cy="11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1760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1354138" y="549275"/>
            <a:ext cx="6240462" cy="558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latin typeface="Arial Narrow" charset="0"/>
                <a:cs typeface="+mj-cs"/>
              </a:rPr>
              <a:t>Отношение ассоциации 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262769" y="1484313"/>
            <a:ext cx="8774869" cy="2384490"/>
          </a:xfrm>
        </p:spPr>
        <p:txBody>
          <a:bodyPr rtlCol="0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ru-RU" sz="3200" i="1" dirty="0" smtClean="0">
                <a:solidFill>
                  <a:srgbClr val="FFFF00"/>
                </a:solidFill>
                <a:latin typeface="Arial Narrow" charset="0"/>
              </a:rPr>
              <a:t>Ассоциация</a:t>
            </a:r>
            <a:r>
              <a:rPr lang="ru-RU" sz="3200" i="1" dirty="0" smtClean="0">
                <a:latin typeface="Arial Narrow" charset="0"/>
              </a:rPr>
              <a:t> </a:t>
            </a:r>
            <a:r>
              <a:rPr lang="ru-RU" sz="3200" dirty="0" smtClean="0">
                <a:latin typeface="Arial Narrow" charset="0"/>
              </a:rPr>
              <a:t>(</a:t>
            </a:r>
            <a:r>
              <a:rPr lang="ru-RU" sz="3200" dirty="0" err="1" smtClean="0">
                <a:latin typeface="Arial Narrow" charset="0"/>
              </a:rPr>
              <a:t>association</a:t>
            </a:r>
            <a:r>
              <a:rPr lang="ru-RU" sz="3200" dirty="0" smtClean="0">
                <a:latin typeface="Arial Narrow" charset="0"/>
              </a:rPr>
              <a:t>) </a:t>
            </a:r>
            <a:r>
              <a:rPr lang="ru-RU" sz="3200" dirty="0" smtClean="0">
                <a:latin typeface="Arial Narrow" charset="0"/>
              </a:rPr>
              <a:t> </a:t>
            </a:r>
            <a:r>
              <a:rPr lang="ru-RU" sz="3200" dirty="0">
                <a:latin typeface="Arial Narrow" charset="0"/>
              </a:rPr>
              <a:t>п</a:t>
            </a:r>
            <a:r>
              <a:rPr lang="ru-RU" sz="3200" dirty="0" smtClean="0">
                <a:latin typeface="Arial Narrow" charset="0"/>
              </a:rPr>
              <a:t>рименительно </a:t>
            </a:r>
            <a:r>
              <a:rPr lang="ru-RU" sz="3200" dirty="0" smtClean="0">
                <a:latin typeface="Arial Narrow" charset="0"/>
              </a:rPr>
              <a:t>к диаграммам </a:t>
            </a:r>
            <a:r>
              <a:rPr lang="ru-RU" sz="3200" dirty="0" smtClean="0">
                <a:latin typeface="Arial Narrow" charset="0"/>
              </a:rPr>
              <a:t>прецедентов отношение </a:t>
            </a:r>
            <a:r>
              <a:rPr lang="ru-RU" sz="3200" dirty="0" smtClean="0">
                <a:latin typeface="Arial Narrow" charset="0"/>
              </a:rPr>
              <a:t>ассоциации </a:t>
            </a:r>
            <a:r>
              <a:rPr lang="ru-RU" sz="3200" dirty="0" smtClean="0">
                <a:latin typeface="Arial Narrow" charset="0"/>
              </a:rPr>
              <a:t> служит </a:t>
            </a:r>
            <a:r>
              <a:rPr lang="ru-RU" sz="3200" dirty="0" smtClean="0">
                <a:latin typeface="Arial Narrow" charset="0"/>
              </a:rPr>
              <a:t>только для обозначения взаимодействия актера с </a:t>
            </a:r>
            <a:r>
              <a:rPr lang="ru-RU" sz="3200" dirty="0" smtClean="0">
                <a:latin typeface="Arial Narrow" charset="0"/>
              </a:rPr>
              <a:t>прецедентом. </a:t>
            </a:r>
            <a:endParaRPr lang="ru-RU" sz="3200" dirty="0" smtClean="0">
              <a:latin typeface="Arial Narrow" charset="0"/>
            </a:endParaRPr>
          </a:p>
        </p:txBody>
      </p:sp>
      <p:pic>
        <p:nvPicPr>
          <p:cNvPr id="16387" name="Picture 5" descr="Рис_03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69" y="3839604"/>
            <a:ext cx="8188651" cy="2174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770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641350"/>
            <a:ext cx="7993062" cy="4206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latin typeface="Arial Narrow" charset="0"/>
                <a:cs typeface="+mj-cs"/>
              </a:rPr>
              <a:t>Отношение включения 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554735" y="1673225"/>
            <a:ext cx="8309865" cy="3124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  <a:cs typeface="+mn-cs"/>
              </a:rPr>
              <a:t>Отношение </a:t>
            </a:r>
            <a:r>
              <a:rPr lang="ru-RU" i="1" dirty="0" smtClean="0">
                <a:solidFill>
                  <a:srgbClr val="FFFF00"/>
                </a:solidFill>
                <a:latin typeface="Arial Narrow" charset="0"/>
                <a:cs typeface="+mn-cs"/>
              </a:rPr>
              <a:t>зависимости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i="1" dirty="0" smtClean="0">
                <a:latin typeface="Arial Narrow" charset="0"/>
                <a:cs typeface="+mn-cs"/>
              </a:rPr>
              <a:t>(</a:t>
            </a:r>
            <a:r>
              <a:rPr lang="ru-RU" i="1" dirty="0" err="1" smtClean="0">
                <a:latin typeface="Arial Narrow" charset="0"/>
                <a:cs typeface="+mn-cs"/>
              </a:rPr>
              <a:t>dependency</a:t>
            </a:r>
            <a:r>
              <a:rPr lang="ru-RU" i="1" dirty="0" smtClean="0">
                <a:latin typeface="Arial Narrow" charset="0"/>
                <a:cs typeface="+mn-cs"/>
              </a:rPr>
              <a:t>)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dirty="0" smtClean="0">
                <a:latin typeface="Arial Narrow" charset="0"/>
                <a:cs typeface="+mn-cs"/>
              </a:rPr>
              <a:t>определяет, что  </a:t>
            </a:r>
            <a:r>
              <a:rPr lang="ru-RU" dirty="0" smtClean="0">
                <a:latin typeface="Arial Narrow" charset="0"/>
                <a:cs typeface="+mn-cs"/>
              </a:rPr>
              <a:t>изменение одного элемента модели приводит к изменению некоторого другого элемента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ru-RU" dirty="0" smtClean="0">
                <a:latin typeface="Arial Narrow" charset="0"/>
              </a:rPr>
              <a:t>Стереотип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i="1" dirty="0" smtClean="0">
                <a:solidFill>
                  <a:srgbClr val="FFFF00"/>
                </a:solidFill>
                <a:latin typeface="Arial Narrow" charset="0"/>
                <a:cs typeface="+mn-cs"/>
              </a:rPr>
              <a:t>включения</a:t>
            </a:r>
            <a:r>
              <a:rPr lang="ru-RU" dirty="0" smtClean="0">
                <a:latin typeface="Arial Narrow" charset="0"/>
                <a:cs typeface="+mn-cs"/>
              </a:rPr>
              <a:t> </a:t>
            </a:r>
            <a:r>
              <a:rPr lang="ru-RU" i="1" dirty="0" smtClean="0">
                <a:latin typeface="Arial Narrow" charset="0"/>
                <a:cs typeface="+mn-cs"/>
              </a:rPr>
              <a:t>(</a:t>
            </a:r>
            <a:r>
              <a:rPr lang="ru-RU" i="1" dirty="0" err="1" smtClean="0">
                <a:latin typeface="Arial Narrow" charset="0"/>
                <a:cs typeface="+mn-cs"/>
              </a:rPr>
              <a:t>include</a:t>
            </a:r>
            <a:r>
              <a:rPr lang="ru-RU" i="1" dirty="0" smtClean="0">
                <a:latin typeface="Arial Narrow" charset="0"/>
                <a:cs typeface="+mn-cs"/>
              </a:rPr>
              <a:t>)</a:t>
            </a:r>
            <a:r>
              <a:rPr lang="ru-RU" dirty="0" smtClean="0">
                <a:latin typeface="Arial Narrow" charset="0"/>
                <a:cs typeface="+mn-cs"/>
              </a:rPr>
              <a:t> специфицирует тот факт, что некоторый </a:t>
            </a:r>
            <a:r>
              <a:rPr lang="ru-RU" dirty="0" smtClean="0">
                <a:latin typeface="Arial Narrow" charset="0"/>
                <a:cs typeface="+mn-cs"/>
              </a:rPr>
              <a:t>прецедент содержит </a:t>
            </a:r>
            <a:r>
              <a:rPr lang="ru-RU" dirty="0" smtClean="0">
                <a:latin typeface="Arial Narrow" charset="0"/>
                <a:cs typeface="+mn-cs"/>
              </a:rPr>
              <a:t>поведение, определенное в другом </a:t>
            </a:r>
            <a:r>
              <a:rPr lang="ru-RU" dirty="0" smtClean="0">
                <a:latin typeface="Arial Narrow" charset="0"/>
                <a:cs typeface="+mn-cs"/>
              </a:rPr>
              <a:t>прецеденте</a:t>
            </a:r>
            <a:endParaRPr lang="ru-RU" dirty="0" smtClean="0">
              <a:latin typeface="Arial Narrow" charset="0"/>
              <a:cs typeface="+mn-cs"/>
            </a:endParaRPr>
          </a:p>
        </p:txBody>
      </p:sp>
      <p:pic>
        <p:nvPicPr>
          <p:cNvPr id="17411" name="Picture 4" descr="Рис_03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094288"/>
            <a:ext cx="6659563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903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heme/theme1.xml><?xml version="1.0" encoding="utf-8"?>
<a:theme xmlns:a="http://schemas.openxmlformats.org/drawingml/2006/main" name="Theme2">
  <a:themeElements>
    <a:clrScheme name="Custom Design 14">
      <a:dk1>
        <a:srgbClr val="000000"/>
      </a:dk1>
      <a:lt1>
        <a:srgbClr val="CCCCCC"/>
      </a:lt1>
      <a:dk2>
        <a:srgbClr val="000000"/>
      </a:dk2>
      <a:lt2>
        <a:srgbClr val="666666"/>
      </a:lt2>
      <a:accent1>
        <a:srgbClr val="1F5499"/>
      </a:accent1>
      <a:accent2>
        <a:srgbClr val="1D8019"/>
      </a:accent2>
      <a:accent3>
        <a:srgbClr val="E2E2E2"/>
      </a:accent3>
      <a:accent4>
        <a:srgbClr val="000000"/>
      </a:accent4>
      <a:accent5>
        <a:srgbClr val="ABB3CA"/>
      </a:accent5>
      <a:accent6>
        <a:srgbClr val="197316"/>
      </a:accent6>
      <a:hlink>
        <a:srgbClr val="218BA3"/>
      </a:hlink>
      <a:folHlink>
        <a:srgbClr val="574C99"/>
      </a:folHlink>
    </a:clrScheme>
    <a:fontScheme name="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E03F3F"/>
        </a:accent1>
        <a:accent2>
          <a:srgbClr val="A31A1A"/>
        </a:accent2>
        <a:accent3>
          <a:srgbClr val="E2E2E2"/>
        </a:accent3>
        <a:accent4>
          <a:srgbClr val="000000"/>
        </a:accent4>
        <a:accent5>
          <a:srgbClr val="EDAFAF"/>
        </a:accent5>
        <a:accent6>
          <a:srgbClr val="931616"/>
        </a:accent6>
        <a:hlink>
          <a:srgbClr val="661010"/>
        </a:hlink>
        <a:folHlink>
          <a:srgbClr val="854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62"/>
        </a:accent1>
        <a:accent2>
          <a:srgbClr val="804A26"/>
        </a:accent2>
        <a:accent3>
          <a:srgbClr val="E2E2E2"/>
        </a:accent3>
        <a:accent4>
          <a:srgbClr val="000000"/>
        </a:accent4>
        <a:accent5>
          <a:srgbClr val="C0AEB7"/>
        </a:accent5>
        <a:accent6>
          <a:srgbClr val="734221"/>
        </a:accent6>
        <a:hlink>
          <a:srgbClr val="803939"/>
        </a:hlink>
        <a:folHlink>
          <a:srgbClr val="6E5D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335966"/>
        </a:accent1>
        <a:accent2>
          <a:srgbClr val="803939"/>
        </a:accent2>
        <a:accent3>
          <a:srgbClr val="E2E2E2"/>
        </a:accent3>
        <a:accent4>
          <a:srgbClr val="000000"/>
        </a:accent4>
        <a:accent5>
          <a:srgbClr val="ADB5B8"/>
        </a:accent5>
        <a:accent6>
          <a:srgbClr val="733333"/>
        </a:accent6>
        <a:hlink>
          <a:srgbClr val="526614"/>
        </a:hlink>
        <a:folHlink>
          <a:srgbClr val="55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39"/>
        </a:accent1>
        <a:accent2>
          <a:srgbClr val="736017"/>
        </a:accent2>
        <a:accent3>
          <a:srgbClr val="E2E2E2"/>
        </a:accent3>
        <a:accent4>
          <a:srgbClr val="000000"/>
        </a:accent4>
        <a:accent5>
          <a:srgbClr val="C0AEAE"/>
        </a:accent5>
        <a:accent6>
          <a:srgbClr val="685614"/>
        </a:accent6>
        <a:hlink>
          <a:srgbClr val="4A4080"/>
        </a:hlink>
        <a:folHlink>
          <a:srgbClr val="1466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ECEC00"/>
        </a:accent1>
        <a:accent2>
          <a:srgbClr val="E6CB00"/>
        </a:accent2>
        <a:accent3>
          <a:srgbClr val="E2E2E2"/>
        </a:accent3>
        <a:accent4>
          <a:srgbClr val="000000"/>
        </a:accent4>
        <a:accent5>
          <a:srgbClr val="F4F4AA"/>
        </a:accent5>
        <a:accent6>
          <a:srgbClr val="D0B800"/>
        </a:accent6>
        <a:hlink>
          <a:srgbClr val="837D00"/>
        </a:hlink>
        <a:folHlink>
          <a:srgbClr val="A39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6919"/>
        </a:accent1>
        <a:accent2>
          <a:srgbClr val="688019"/>
        </a:accent2>
        <a:accent3>
          <a:srgbClr val="E2E2E2"/>
        </a:accent3>
        <a:accent4>
          <a:srgbClr val="000000"/>
        </a:accent4>
        <a:accent5>
          <a:srgbClr val="C0B9AB"/>
        </a:accent5>
        <a:accent6>
          <a:srgbClr val="5E7316"/>
        </a:accent6>
        <a:hlink>
          <a:srgbClr val="15616B"/>
        </a:hlink>
        <a:folHlink>
          <a:srgbClr val="807E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7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66"/>
        </a:accent1>
        <a:accent2>
          <a:srgbClr val="666514"/>
        </a:accent2>
        <a:accent3>
          <a:srgbClr val="E2E2E2"/>
        </a:accent3>
        <a:accent4>
          <a:srgbClr val="000000"/>
        </a:accent4>
        <a:accent5>
          <a:srgbClr val="C0AEB8"/>
        </a:accent5>
        <a:accent6>
          <a:srgbClr val="5C5B11"/>
        </a:accent6>
        <a:hlink>
          <a:srgbClr val="804733"/>
        </a:hlink>
        <a:folHlink>
          <a:srgbClr val="342E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4119"/>
        </a:accent1>
        <a:accent2>
          <a:srgbClr val="197280"/>
        </a:accent2>
        <a:accent3>
          <a:srgbClr val="E2E2E2"/>
        </a:accent3>
        <a:accent4>
          <a:srgbClr val="000000"/>
        </a:accent4>
        <a:accent5>
          <a:srgbClr val="C0B0AB"/>
        </a:accent5>
        <a:accent6>
          <a:srgbClr val="166773"/>
        </a:accent6>
        <a:hlink>
          <a:srgbClr val="5C3D70"/>
        </a:hlink>
        <a:folHlink>
          <a:srgbClr val="5E5C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9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4EC100"/>
        </a:accent1>
        <a:accent2>
          <a:srgbClr val="358400"/>
        </a:accent2>
        <a:accent3>
          <a:srgbClr val="E2E2E2"/>
        </a:accent3>
        <a:accent4>
          <a:srgbClr val="000000"/>
        </a:accent4>
        <a:accent5>
          <a:srgbClr val="B2DDAA"/>
        </a:accent5>
        <a:accent6>
          <a:srgbClr val="2F7700"/>
        </a:accent6>
        <a:hlink>
          <a:srgbClr val="296500"/>
        </a:hlink>
        <a:folHlink>
          <a:srgbClr val="4665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586614"/>
        </a:accent1>
        <a:accent2>
          <a:srgbClr val="295966"/>
        </a:accent2>
        <a:accent3>
          <a:srgbClr val="E2E2E2"/>
        </a:accent3>
        <a:accent4>
          <a:srgbClr val="000000"/>
        </a:accent4>
        <a:accent5>
          <a:srgbClr val="B4B8AA"/>
        </a:accent5>
        <a:accent6>
          <a:srgbClr val="24505C"/>
        </a:accent6>
        <a:hlink>
          <a:srgbClr val="735F22"/>
        </a:hlink>
        <a:folHlink>
          <a:srgbClr val="3A73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406B"/>
        </a:accent1>
        <a:accent2>
          <a:srgbClr val="804E33"/>
        </a:accent2>
        <a:accent3>
          <a:srgbClr val="E2E2E2"/>
        </a:accent3>
        <a:accent4>
          <a:srgbClr val="000000"/>
        </a:accent4>
        <a:accent5>
          <a:srgbClr val="C0AFBA"/>
        </a:accent5>
        <a:accent6>
          <a:srgbClr val="73462D"/>
        </a:accent6>
        <a:hlink>
          <a:srgbClr val="356614"/>
        </a:hlink>
        <a:folHlink>
          <a:srgbClr val="3A39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C3F48"/>
        </a:accent1>
        <a:accent2>
          <a:srgbClr val="3D7317"/>
        </a:accent2>
        <a:accent3>
          <a:srgbClr val="E2E2E2"/>
        </a:accent3>
        <a:accent4>
          <a:srgbClr val="000000"/>
        </a:accent4>
        <a:accent5>
          <a:srgbClr val="C5AFB1"/>
        </a:accent5>
        <a:accent6>
          <a:srgbClr val="366814"/>
        </a:accent6>
        <a:hlink>
          <a:srgbClr val="404080"/>
        </a:hlink>
        <a:folHlink>
          <a:srgbClr val="7363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00A5C9"/>
        </a:accent1>
        <a:accent2>
          <a:srgbClr val="427D89"/>
        </a:accent2>
        <a:accent3>
          <a:srgbClr val="E2E2E2"/>
        </a:accent3>
        <a:accent4>
          <a:srgbClr val="000000"/>
        </a:accent4>
        <a:accent5>
          <a:srgbClr val="AACFE1"/>
        </a:accent5>
        <a:accent6>
          <a:srgbClr val="3B717C"/>
        </a:accent6>
        <a:hlink>
          <a:srgbClr val="006880"/>
        </a:hlink>
        <a:folHlink>
          <a:srgbClr val="005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1F5499"/>
        </a:accent1>
        <a:accent2>
          <a:srgbClr val="1D8019"/>
        </a:accent2>
        <a:accent3>
          <a:srgbClr val="E2E2E2"/>
        </a:accent3>
        <a:accent4>
          <a:srgbClr val="000000"/>
        </a:accent4>
        <a:accent5>
          <a:srgbClr val="ABB3CA"/>
        </a:accent5>
        <a:accent6>
          <a:srgbClr val="197316"/>
        </a:accent6>
        <a:hlink>
          <a:srgbClr val="218BA3"/>
        </a:hlink>
        <a:folHlink>
          <a:srgbClr val="574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3B"/>
        </a:accent1>
        <a:accent2>
          <a:srgbClr val="196D80"/>
        </a:accent2>
        <a:accent3>
          <a:srgbClr val="E2E2E2"/>
        </a:accent3>
        <a:accent4>
          <a:srgbClr val="000000"/>
        </a:accent4>
        <a:accent5>
          <a:srgbClr val="C0AEAF"/>
        </a:accent5>
        <a:accent6>
          <a:srgbClr val="166273"/>
        </a:accent6>
        <a:hlink>
          <a:srgbClr val="805519"/>
        </a:hlink>
        <a:folHlink>
          <a:srgbClr val="8039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6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666514"/>
        </a:accent1>
        <a:accent2>
          <a:srgbClr val="145766"/>
        </a:accent2>
        <a:accent3>
          <a:srgbClr val="E2E2E2"/>
        </a:accent3>
        <a:accent4>
          <a:srgbClr val="000000"/>
        </a:accent4>
        <a:accent5>
          <a:srgbClr val="B8B8AA"/>
        </a:accent5>
        <a:accent6>
          <a:srgbClr val="114E5C"/>
        </a:accent6>
        <a:hlink>
          <a:srgbClr val="664029"/>
        </a:hlink>
        <a:folHlink>
          <a:srgbClr val="5C34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03F3F"/>
        </a:accent1>
        <a:accent2>
          <a:srgbClr val="A31A1A"/>
        </a:accent2>
        <a:accent3>
          <a:srgbClr val="FFFFFF"/>
        </a:accent3>
        <a:accent4>
          <a:srgbClr val="000000"/>
        </a:accent4>
        <a:accent5>
          <a:srgbClr val="EDAFAF"/>
        </a:accent5>
        <a:accent6>
          <a:srgbClr val="931616"/>
        </a:accent6>
        <a:hlink>
          <a:srgbClr val="661010"/>
        </a:hlink>
        <a:folHlink>
          <a:srgbClr val="854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8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62"/>
        </a:accent1>
        <a:accent2>
          <a:srgbClr val="804A26"/>
        </a:accent2>
        <a:accent3>
          <a:srgbClr val="FFFFFF"/>
        </a:accent3>
        <a:accent4>
          <a:srgbClr val="000000"/>
        </a:accent4>
        <a:accent5>
          <a:srgbClr val="C0AEB7"/>
        </a:accent5>
        <a:accent6>
          <a:srgbClr val="734221"/>
        </a:accent6>
        <a:hlink>
          <a:srgbClr val="803939"/>
        </a:hlink>
        <a:folHlink>
          <a:srgbClr val="6E5D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9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335966"/>
        </a:accent1>
        <a:accent2>
          <a:srgbClr val="803939"/>
        </a:accent2>
        <a:accent3>
          <a:srgbClr val="FFFFFF"/>
        </a:accent3>
        <a:accent4>
          <a:srgbClr val="000000"/>
        </a:accent4>
        <a:accent5>
          <a:srgbClr val="ADB5B8"/>
        </a:accent5>
        <a:accent6>
          <a:srgbClr val="733333"/>
        </a:accent6>
        <a:hlink>
          <a:srgbClr val="526614"/>
        </a:hlink>
        <a:folHlink>
          <a:srgbClr val="55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39"/>
        </a:accent1>
        <a:accent2>
          <a:srgbClr val="736017"/>
        </a:accent2>
        <a:accent3>
          <a:srgbClr val="FFFFFF"/>
        </a:accent3>
        <a:accent4>
          <a:srgbClr val="000000"/>
        </a:accent4>
        <a:accent5>
          <a:srgbClr val="C0AEAE"/>
        </a:accent5>
        <a:accent6>
          <a:srgbClr val="685614"/>
        </a:accent6>
        <a:hlink>
          <a:srgbClr val="4A4080"/>
        </a:hlink>
        <a:folHlink>
          <a:srgbClr val="1466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CEC00"/>
        </a:accent1>
        <a:accent2>
          <a:srgbClr val="E6CB00"/>
        </a:accent2>
        <a:accent3>
          <a:srgbClr val="FFFFFF"/>
        </a:accent3>
        <a:accent4>
          <a:srgbClr val="000000"/>
        </a:accent4>
        <a:accent5>
          <a:srgbClr val="F4F4AA"/>
        </a:accent5>
        <a:accent6>
          <a:srgbClr val="D0B800"/>
        </a:accent6>
        <a:hlink>
          <a:srgbClr val="837D00"/>
        </a:hlink>
        <a:folHlink>
          <a:srgbClr val="A39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6919"/>
        </a:accent1>
        <a:accent2>
          <a:srgbClr val="688019"/>
        </a:accent2>
        <a:accent3>
          <a:srgbClr val="FFFFFF"/>
        </a:accent3>
        <a:accent4>
          <a:srgbClr val="000000"/>
        </a:accent4>
        <a:accent5>
          <a:srgbClr val="C0B9AB"/>
        </a:accent5>
        <a:accent6>
          <a:srgbClr val="5E7316"/>
        </a:accent6>
        <a:hlink>
          <a:srgbClr val="15616B"/>
        </a:hlink>
        <a:folHlink>
          <a:srgbClr val="807E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66"/>
        </a:accent1>
        <a:accent2>
          <a:srgbClr val="666514"/>
        </a:accent2>
        <a:accent3>
          <a:srgbClr val="FFFFFF"/>
        </a:accent3>
        <a:accent4>
          <a:srgbClr val="000000"/>
        </a:accent4>
        <a:accent5>
          <a:srgbClr val="C0AEB8"/>
        </a:accent5>
        <a:accent6>
          <a:srgbClr val="5C5B11"/>
        </a:accent6>
        <a:hlink>
          <a:srgbClr val="804733"/>
        </a:hlink>
        <a:folHlink>
          <a:srgbClr val="342E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4119"/>
        </a:accent1>
        <a:accent2>
          <a:srgbClr val="197280"/>
        </a:accent2>
        <a:accent3>
          <a:srgbClr val="FFFFFF"/>
        </a:accent3>
        <a:accent4>
          <a:srgbClr val="000000"/>
        </a:accent4>
        <a:accent5>
          <a:srgbClr val="C0B0AB"/>
        </a:accent5>
        <a:accent6>
          <a:srgbClr val="166773"/>
        </a:accent6>
        <a:hlink>
          <a:srgbClr val="5C3D70"/>
        </a:hlink>
        <a:folHlink>
          <a:srgbClr val="5E5C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4EC100"/>
        </a:accent1>
        <a:accent2>
          <a:srgbClr val="358400"/>
        </a:accent2>
        <a:accent3>
          <a:srgbClr val="FFFFFF"/>
        </a:accent3>
        <a:accent4>
          <a:srgbClr val="000000"/>
        </a:accent4>
        <a:accent5>
          <a:srgbClr val="B2DDAA"/>
        </a:accent5>
        <a:accent6>
          <a:srgbClr val="2F7700"/>
        </a:accent6>
        <a:hlink>
          <a:srgbClr val="296500"/>
        </a:hlink>
        <a:folHlink>
          <a:srgbClr val="4665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6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586614"/>
        </a:accent1>
        <a:accent2>
          <a:srgbClr val="295966"/>
        </a:accent2>
        <a:accent3>
          <a:srgbClr val="FFFFFF"/>
        </a:accent3>
        <a:accent4>
          <a:srgbClr val="000000"/>
        </a:accent4>
        <a:accent5>
          <a:srgbClr val="B4B8AA"/>
        </a:accent5>
        <a:accent6>
          <a:srgbClr val="24505C"/>
        </a:accent6>
        <a:hlink>
          <a:srgbClr val="735F22"/>
        </a:hlink>
        <a:folHlink>
          <a:srgbClr val="3A73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406B"/>
        </a:accent1>
        <a:accent2>
          <a:srgbClr val="804E33"/>
        </a:accent2>
        <a:accent3>
          <a:srgbClr val="FFFFFF"/>
        </a:accent3>
        <a:accent4>
          <a:srgbClr val="000000"/>
        </a:accent4>
        <a:accent5>
          <a:srgbClr val="C0AFBA"/>
        </a:accent5>
        <a:accent6>
          <a:srgbClr val="73462D"/>
        </a:accent6>
        <a:hlink>
          <a:srgbClr val="356614"/>
        </a:hlink>
        <a:folHlink>
          <a:srgbClr val="3A39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8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C3F48"/>
        </a:accent1>
        <a:accent2>
          <a:srgbClr val="3D7317"/>
        </a:accent2>
        <a:accent3>
          <a:srgbClr val="FFFFFF"/>
        </a:accent3>
        <a:accent4>
          <a:srgbClr val="000000"/>
        </a:accent4>
        <a:accent5>
          <a:srgbClr val="C5AFB1"/>
        </a:accent5>
        <a:accent6>
          <a:srgbClr val="366814"/>
        </a:accent6>
        <a:hlink>
          <a:srgbClr val="404080"/>
        </a:hlink>
        <a:folHlink>
          <a:srgbClr val="7363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9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00A5C9"/>
        </a:accent1>
        <a:accent2>
          <a:srgbClr val="427D89"/>
        </a:accent2>
        <a:accent3>
          <a:srgbClr val="FFFFFF"/>
        </a:accent3>
        <a:accent4>
          <a:srgbClr val="000000"/>
        </a:accent4>
        <a:accent5>
          <a:srgbClr val="AACFE1"/>
        </a:accent5>
        <a:accent6>
          <a:srgbClr val="3B717C"/>
        </a:accent6>
        <a:hlink>
          <a:srgbClr val="006880"/>
        </a:hlink>
        <a:folHlink>
          <a:srgbClr val="005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1F5499"/>
        </a:accent1>
        <a:accent2>
          <a:srgbClr val="1D8019"/>
        </a:accent2>
        <a:accent3>
          <a:srgbClr val="FFFFFF"/>
        </a:accent3>
        <a:accent4>
          <a:srgbClr val="000000"/>
        </a:accent4>
        <a:accent5>
          <a:srgbClr val="ABB3CA"/>
        </a:accent5>
        <a:accent6>
          <a:srgbClr val="197316"/>
        </a:accent6>
        <a:hlink>
          <a:srgbClr val="218BA3"/>
        </a:hlink>
        <a:folHlink>
          <a:srgbClr val="574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3B"/>
        </a:accent1>
        <a:accent2>
          <a:srgbClr val="196D80"/>
        </a:accent2>
        <a:accent3>
          <a:srgbClr val="FFFFFF"/>
        </a:accent3>
        <a:accent4>
          <a:srgbClr val="000000"/>
        </a:accent4>
        <a:accent5>
          <a:srgbClr val="C0AEAF"/>
        </a:accent5>
        <a:accent6>
          <a:srgbClr val="166273"/>
        </a:accent6>
        <a:hlink>
          <a:srgbClr val="805519"/>
        </a:hlink>
        <a:folHlink>
          <a:srgbClr val="8039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666514"/>
        </a:accent1>
        <a:accent2>
          <a:srgbClr val="145766"/>
        </a:accent2>
        <a:accent3>
          <a:srgbClr val="FFFFFF"/>
        </a:accent3>
        <a:accent4>
          <a:srgbClr val="000000"/>
        </a:accent4>
        <a:accent5>
          <a:srgbClr val="B8B8AA"/>
        </a:accent5>
        <a:accent6>
          <a:srgbClr val="114E5C"/>
        </a:accent6>
        <a:hlink>
          <a:srgbClr val="664029"/>
        </a:hlink>
        <a:folHlink>
          <a:srgbClr val="5C34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4">
      <a:dk1>
        <a:srgbClr val="000000"/>
      </a:dk1>
      <a:lt1>
        <a:srgbClr val="CCCCCC"/>
      </a:lt1>
      <a:dk2>
        <a:srgbClr val="000000"/>
      </a:dk2>
      <a:lt2>
        <a:srgbClr val="666666"/>
      </a:lt2>
      <a:accent1>
        <a:srgbClr val="1F5499"/>
      </a:accent1>
      <a:accent2>
        <a:srgbClr val="1D8019"/>
      </a:accent2>
      <a:accent3>
        <a:srgbClr val="E2E2E2"/>
      </a:accent3>
      <a:accent4>
        <a:srgbClr val="000000"/>
      </a:accent4>
      <a:accent5>
        <a:srgbClr val="ABB3CA"/>
      </a:accent5>
      <a:accent6>
        <a:srgbClr val="197316"/>
      </a:accent6>
      <a:hlink>
        <a:srgbClr val="218BA3"/>
      </a:hlink>
      <a:folHlink>
        <a:srgbClr val="574C99"/>
      </a:folHlink>
    </a:clrScheme>
    <a:fontScheme name="1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E03F3F"/>
        </a:accent1>
        <a:accent2>
          <a:srgbClr val="A31A1A"/>
        </a:accent2>
        <a:accent3>
          <a:srgbClr val="E2E2E2"/>
        </a:accent3>
        <a:accent4>
          <a:srgbClr val="000000"/>
        </a:accent4>
        <a:accent5>
          <a:srgbClr val="EDAFAF"/>
        </a:accent5>
        <a:accent6>
          <a:srgbClr val="931616"/>
        </a:accent6>
        <a:hlink>
          <a:srgbClr val="661010"/>
        </a:hlink>
        <a:folHlink>
          <a:srgbClr val="854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62"/>
        </a:accent1>
        <a:accent2>
          <a:srgbClr val="804A26"/>
        </a:accent2>
        <a:accent3>
          <a:srgbClr val="E2E2E2"/>
        </a:accent3>
        <a:accent4>
          <a:srgbClr val="000000"/>
        </a:accent4>
        <a:accent5>
          <a:srgbClr val="C0AEB7"/>
        </a:accent5>
        <a:accent6>
          <a:srgbClr val="734221"/>
        </a:accent6>
        <a:hlink>
          <a:srgbClr val="803939"/>
        </a:hlink>
        <a:folHlink>
          <a:srgbClr val="6E5D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335966"/>
        </a:accent1>
        <a:accent2>
          <a:srgbClr val="803939"/>
        </a:accent2>
        <a:accent3>
          <a:srgbClr val="E2E2E2"/>
        </a:accent3>
        <a:accent4>
          <a:srgbClr val="000000"/>
        </a:accent4>
        <a:accent5>
          <a:srgbClr val="ADB5B8"/>
        </a:accent5>
        <a:accent6>
          <a:srgbClr val="733333"/>
        </a:accent6>
        <a:hlink>
          <a:srgbClr val="526614"/>
        </a:hlink>
        <a:folHlink>
          <a:srgbClr val="55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39"/>
        </a:accent1>
        <a:accent2>
          <a:srgbClr val="736017"/>
        </a:accent2>
        <a:accent3>
          <a:srgbClr val="E2E2E2"/>
        </a:accent3>
        <a:accent4>
          <a:srgbClr val="000000"/>
        </a:accent4>
        <a:accent5>
          <a:srgbClr val="C0AEAE"/>
        </a:accent5>
        <a:accent6>
          <a:srgbClr val="685614"/>
        </a:accent6>
        <a:hlink>
          <a:srgbClr val="4A4080"/>
        </a:hlink>
        <a:folHlink>
          <a:srgbClr val="1466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ECEC00"/>
        </a:accent1>
        <a:accent2>
          <a:srgbClr val="E6CB00"/>
        </a:accent2>
        <a:accent3>
          <a:srgbClr val="E2E2E2"/>
        </a:accent3>
        <a:accent4>
          <a:srgbClr val="000000"/>
        </a:accent4>
        <a:accent5>
          <a:srgbClr val="F4F4AA"/>
        </a:accent5>
        <a:accent6>
          <a:srgbClr val="D0B800"/>
        </a:accent6>
        <a:hlink>
          <a:srgbClr val="837D00"/>
        </a:hlink>
        <a:folHlink>
          <a:srgbClr val="A39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6919"/>
        </a:accent1>
        <a:accent2>
          <a:srgbClr val="688019"/>
        </a:accent2>
        <a:accent3>
          <a:srgbClr val="E2E2E2"/>
        </a:accent3>
        <a:accent4>
          <a:srgbClr val="000000"/>
        </a:accent4>
        <a:accent5>
          <a:srgbClr val="C0B9AB"/>
        </a:accent5>
        <a:accent6>
          <a:srgbClr val="5E7316"/>
        </a:accent6>
        <a:hlink>
          <a:srgbClr val="15616B"/>
        </a:hlink>
        <a:folHlink>
          <a:srgbClr val="807E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66"/>
        </a:accent1>
        <a:accent2>
          <a:srgbClr val="666514"/>
        </a:accent2>
        <a:accent3>
          <a:srgbClr val="E2E2E2"/>
        </a:accent3>
        <a:accent4>
          <a:srgbClr val="000000"/>
        </a:accent4>
        <a:accent5>
          <a:srgbClr val="C0AEB8"/>
        </a:accent5>
        <a:accent6>
          <a:srgbClr val="5C5B11"/>
        </a:accent6>
        <a:hlink>
          <a:srgbClr val="804733"/>
        </a:hlink>
        <a:folHlink>
          <a:srgbClr val="342E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4119"/>
        </a:accent1>
        <a:accent2>
          <a:srgbClr val="197280"/>
        </a:accent2>
        <a:accent3>
          <a:srgbClr val="E2E2E2"/>
        </a:accent3>
        <a:accent4>
          <a:srgbClr val="000000"/>
        </a:accent4>
        <a:accent5>
          <a:srgbClr val="C0B0AB"/>
        </a:accent5>
        <a:accent6>
          <a:srgbClr val="166773"/>
        </a:accent6>
        <a:hlink>
          <a:srgbClr val="5C3D70"/>
        </a:hlink>
        <a:folHlink>
          <a:srgbClr val="5E5C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4EC100"/>
        </a:accent1>
        <a:accent2>
          <a:srgbClr val="358400"/>
        </a:accent2>
        <a:accent3>
          <a:srgbClr val="E2E2E2"/>
        </a:accent3>
        <a:accent4>
          <a:srgbClr val="000000"/>
        </a:accent4>
        <a:accent5>
          <a:srgbClr val="B2DDAA"/>
        </a:accent5>
        <a:accent6>
          <a:srgbClr val="2F7700"/>
        </a:accent6>
        <a:hlink>
          <a:srgbClr val="296500"/>
        </a:hlink>
        <a:folHlink>
          <a:srgbClr val="4665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586614"/>
        </a:accent1>
        <a:accent2>
          <a:srgbClr val="295966"/>
        </a:accent2>
        <a:accent3>
          <a:srgbClr val="E2E2E2"/>
        </a:accent3>
        <a:accent4>
          <a:srgbClr val="000000"/>
        </a:accent4>
        <a:accent5>
          <a:srgbClr val="B4B8AA"/>
        </a:accent5>
        <a:accent6>
          <a:srgbClr val="24505C"/>
        </a:accent6>
        <a:hlink>
          <a:srgbClr val="735F22"/>
        </a:hlink>
        <a:folHlink>
          <a:srgbClr val="3A73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406B"/>
        </a:accent1>
        <a:accent2>
          <a:srgbClr val="804E33"/>
        </a:accent2>
        <a:accent3>
          <a:srgbClr val="E2E2E2"/>
        </a:accent3>
        <a:accent4>
          <a:srgbClr val="000000"/>
        </a:accent4>
        <a:accent5>
          <a:srgbClr val="C0AFBA"/>
        </a:accent5>
        <a:accent6>
          <a:srgbClr val="73462D"/>
        </a:accent6>
        <a:hlink>
          <a:srgbClr val="356614"/>
        </a:hlink>
        <a:folHlink>
          <a:srgbClr val="3A39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C3F48"/>
        </a:accent1>
        <a:accent2>
          <a:srgbClr val="3D7317"/>
        </a:accent2>
        <a:accent3>
          <a:srgbClr val="E2E2E2"/>
        </a:accent3>
        <a:accent4>
          <a:srgbClr val="000000"/>
        </a:accent4>
        <a:accent5>
          <a:srgbClr val="C5AFB1"/>
        </a:accent5>
        <a:accent6>
          <a:srgbClr val="366814"/>
        </a:accent6>
        <a:hlink>
          <a:srgbClr val="404080"/>
        </a:hlink>
        <a:folHlink>
          <a:srgbClr val="7363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00A5C9"/>
        </a:accent1>
        <a:accent2>
          <a:srgbClr val="427D89"/>
        </a:accent2>
        <a:accent3>
          <a:srgbClr val="E2E2E2"/>
        </a:accent3>
        <a:accent4>
          <a:srgbClr val="000000"/>
        </a:accent4>
        <a:accent5>
          <a:srgbClr val="AACFE1"/>
        </a:accent5>
        <a:accent6>
          <a:srgbClr val="3B717C"/>
        </a:accent6>
        <a:hlink>
          <a:srgbClr val="006880"/>
        </a:hlink>
        <a:folHlink>
          <a:srgbClr val="005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1F5499"/>
        </a:accent1>
        <a:accent2>
          <a:srgbClr val="1D8019"/>
        </a:accent2>
        <a:accent3>
          <a:srgbClr val="E2E2E2"/>
        </a:accent3>
        <a:accent4>
          <a:srgbClr val="000000"/>
        </a:accent4>
        <a:accent5>
          <a:srgbClr val="ABB3CA"/>
        </a:accent5>
        <a:accent6>
          <a:srgbClr val="197316"/>
        </a:accent6>
        <a:hlink>
          <a:srgbClr val="218BA3"/>
        </a:hlink>
        <a:folHlink>
          <a:srgbClr val="574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5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3B"/>
        </a:accent1>
        <a:accent2>
          <a:srgbClr val="196D80"/>
        </a:accent2>
        <a:accent3>
          <a:srgbClr val="E2E2E2"/>
        </a:accent3>
        <a:accent4>
          <a:srgbClr val="000000"/>
        </a:accent4>
        <a:accent5>
          <a:srgbClr val="C0AEAF"/>
        </a:accent5>
        <a:accent6>
          <a:srgbClr val="166273"/>
        </a:accent6>
        <a:hlink>
          <a:srgbClr val="805519"/>
        </a:hlink>
        <a:folHlink>
          <a:srgbClr val="8039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6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666514"/>
        </a:accent1>
        <a:accent2>
          <a:srgbClr val="145766"/>
        </a:accent2>
        <a:accent3>
          <a:srgbClr val="E2E2E2"/>
        </a:accent3>
        <a:accent4>
          <a:srgbClr val="000000"/>
        </a:accent4>
        <a:accent5>
          <a:srgbClr val="B8B8AA"/>
        </a:accent5>
        <a:accent6>
          <a:srgbClr val="114E5C"/>
        </a:accent6>
        <a:hlink>
          <a:srgbClr val="664029"/>
        </a:hlink>
        <a:folHlink>
          <a:srgbClr val="5C34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03F3F"/>
        </a:accent1>
        <a:accent2>
          <a:srgbClr val="A31A1A"/>
        </a:accent2>
        <a:accent3>
          <a:srgbClr val="FFFFFF"/>
        </a:accent3>
        <a:accent4>
          <a:srgbClr val="000000"/>
        </a:accent4>
        <a:accent5>
          <a:srgbClr val="EDAFAF"/>
        </a:accent5>
        <a:accent6>
          <a:srgbClr val="931616"/>
        </a:accent6>
        <a:hlink>
          <a:srgbClr val="661010"/>
        </a:hlink>
        <a:folHlink>
          <a:srgbClr val="854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8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62"/>
        </a:accent1>
        <a:accent2>
          <a:srgbClr val="804A26"/>
        </a:accent2>
        <a:accent3>
          <a:srgbClr val="FFFFFF"/>
        </a:accent3>
        <a:accent4>
          <a:srgbClr val="000000"/>
        </a:accent4>
        <a:accent5>
          <a:srgbClr val="C0AEB7"/>
        </a:accent5>
        <a:accent6>
          <a:srgbClr val="734221"/>
        </a:accent6>
        <a:hlink>
          <a:srgbClr val="803939"/>
        </a:hlink>
        <a:folHlink>
          <a:srgbClr val="6E5D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9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335966"/>
        </a:accent1>
        <a:accent2>
          <a:srgbClr val="803939"/>
        </a:accent2>
        <a:accent3>
          <a:srgbClr val="FFFFFF"/>
        </a:accent3>
        <a:accent4>
          <a:srgbClr val="000000"/>
        </a:accent4>
        <a:accent5>
          <a:srgbClr val="ADB5B8"/>
        </a:accent5>
        <a:accent6>
          <a:srgbClr val="733333"/>
        </a:accent6>
        <a:hlink>
          <a:srgbClr val="526614"/>
        </a:hlink>
        <a:folHlink>
          <a:srgbClr val="55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39"/>
        </a:accent1>
        <a:accent2>
          <a:srgbClr val="736017"/>
        </a:accent2>
        <a:accent3>
          <a:srgbClr val="FFFFFF"/>
        </a:accent3>
        <a:accent4>
          <a:srgbClr val="000000"/>
        </a:accent4>
        <a:accent5>
          <a:srgbClr val="C0AEAE"/>
        </a:accent5>
        <a:accent6>
          <a:srgbClr val="685614"/>
        </a:accent6>
        <a:hlink>
          <a:srgbClr val="4A4080"/>
        </a:hlink>
        <a:folHlink>
          <a:srgbClr val="1466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CEC00"/>
        </a:accent1>
        <a:accent2>
          <a:srgbClr val="E6CB00"/>
        </a:accent2>
        <a:accent3>
          <a:srgbClr val="FFFFFF"/>
        </a:accent3>
        <a:accent4>
          <a:srgbClr val="000000"/>
        </a:accent4>
        <a:accent5>
          <a:srgbClr val="F4F4AA"/>
        </a:accent5>
        <a:accent6>
          <a:srgbClr val="D0B800"/>
        </a:accent6>
        <a:hlink>
          <a:srgbClr val="837D00"/>
        </a:hlink>
        <a:folHlink>
          <a:srgbClr val="A39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6919"/>
        </a:accent1>
        <a:accent2>
          <a:srgbClr val="688019"/>
        </a:accent2>
        <a:accent3>
          <a:srgbClr val="FFFFFF"/>
        </a:accent3>
        <a:accent4>
          <a:srgbClr val="000000"/>
        </a:accent4>
        <a:accent5>
          <a:srgbClr val="C0B9AB"/>
        </a:accent5>
        <a:accent6>
          <a:srgbClr val="5E7316"/>
        </a:accent6>
        <a:hlink>
          <a:srgbClr val="15616B"/>
        </a:hlink>
        <a:folHlink>
          <a:srgbClr val="807E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66"/>
        </a:accent1>
        <a:accent2>
          <a:srgbClr val="666514"/>
        </a:accent2>
        <a:accent3>
          <a:srgbClr val="FFFFFF"/>
        </a:accent3>
        <a:accent4>
          <a:srgbClr val="000000"/>
        </a:accent4>
        <a:accent5>
          <a:srgbClr val="C0AEB8"/>
        </a:accent5>
        <a:accent6>
          <a:srgbClr val="5C5B11"/>
        </a:accent6>
        <a:hlink>
          <a:srgbClr val="804733"/>
        </a:hlink>
        <a:folHlink>
          <a:srgbClr val="342E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4119"/>
        </a:accent1>
        <a:accent2>
          <a:srgbClr val="197280"/>
        </a:accent2>
        <a:accent3>
          <a:srgbClr val="FFFFFF"/>
        </a:accent3>
        <a:accent4>
          <a:srgbClr val="000000"/>
        </a:accent4>
        <a:accent5>
          <a:srgbClr val="C0B0AB"/>
        </a:accent5>
        <a:accent6>
          <a:srgbClr val="166773"/>
        </a:accent6>
        <a:hlink>
          <a:srgbClr val="5C3D70"/>
        </a:hlink>
        <a:folHlink>
          <a:srgbClr val="5E5C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4EC100"/>
        </a:accent1>
        <a:accent2>
          <a:srgbClr val="358400"/>
        </a:accent2>
        <a:accent3>
          <a:srgbClr val="FFFFFF"/>
        </a:accent3>
        <a:accent4>
          <a:srgbClr val="000000"/>
        </a:accent4>
        <a:accent5>
          <a:srgbClr val="B2DDAA"/>
        </a:accent5>
        <a:accent6>
          <a:srgbClr val="2F7700"/>
        </a:accent6>
        <a:hlink>
          <a:srgbClr val="296500"/>
        </a:hlink>
        <a:folHlink>
          <a:srgbClr val="4665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6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586614"/>
        </a:accent1>
        <a:accent2>
          <a:srgbClr val="295966"/>
        </a:accent2>
        <a:accent3>
          <a:srgbClr val="FFFFFF"/>
        </a:accent3>
        <a:accent4>
          <a:srgbClr val="000000"/>
        </a:accent4>
        <a:accent5>
          <a:srgbClr val="B4B8AA"/>
        </a:accent5>
        <a:accent6>
          <a:srgbClr val="24505C"/>
        </a:accent6>
        <a:hlink>
          <a:srgbClr val="735F22"/>
        </a:hlink>
        <a:folHlink>
          <a:srgbClr val="3A73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406B"/>
        </a:accent1>
        <a:accent2>
          <a:srgbClr val="804E33"/>
        </a:accent2>
        <a:accent3>
          <a:srgbClr val="FFFFFF"/>
        </a:accent3>
        <a:accent4>
          <a:srgbClr val="000000"/>
        </a:accent4>
        <a:accent5>
          <a:srgbClr val="C0AFBA"/>
        </a:accent5>
        <a:accent6>
          <a:srgbClr val="73462D"/>
        </a:accent6>
        <a:hlink>
          <a:srgbClr val="356614"/>
        </a:hlink>
        <a:folHlink>
          <a:srgbClr val="3A39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8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C3F48"/>
        </a:accent1>
        <a:accent2>
          <a:srgbClr val="3D7317"/>
        </a:accent2>
        <a:accent3>
          <a:srgbClr val="FFFFFF"/>
        </a:accent3>
        <a:accent4>
          <a:srgbClr val="000000"/>
        </a:accent4>
        <a:accent5>
          <a:srgbClr val="C5AFB1"/>
        </a:accent5>
        <a:accent6>
          <a:srgbClr val="366814"/>
        </a:accent6>
        <a:hlink>
          <a:srgbClr val="404080"/>
        </a:hlink>
        <a:folHlink>
          <a:srgbClr val="7363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9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00A5C9"/>
        </a:accent1>
        <a:accent2>
          <a:srgbClr val="427D89"/>
        </a:accent2>
        <a:accent3>
          <a:srgbClr val="FFFFFF"/>
        </a:accent3>
        <a:accent4>
          <a:srgbClr val="000000"/>
        </a:accent4>
        <a:accent5>
          <a:srgbClr val="AACFE1"/>
        </a:accent5>
        <a:accent6>
          <a:srgbClr val="3B717C"/>
        </a:accent6>
        <a:hlink>
          <a:srgbClr val="006880"/>
        </a:hlink>
        <a:folHlink>
          <a:srgbClr val="005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1F5499"/>
        </a:accent1>
        <a:accent2>
          <a:srgbClr val="1D8019"/>
        </a:accent2>
        <a:accent3>
          <a:srgbClr val="FFFFFF"/>
        </a:accent3>
        <a:accent4>
          <a:srgbClr val="000000"/>
        </a:accent4>
        <a:accent5>
          <a:srgbClr val="ABB3CA"/>
        </a:accent5>
        <a:accent6>
          <a:srgbClr val="197316"/>
        </a:accent6>
        <a:hlink>
          <a:srgbClr val="218BA3"/>
        </a:hlink>
        <a:folHlink>
          <a:srgbClr val="574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3B"/>
        </a:accent1>
        <a:accent2>
          <a:srgbClr val="196D80"/>
        </a:accent2>
        <a:accent3>
          <a:srgbClr val="FFFFFF"/>
        </a:accent3>
        <a:accent4>
          <a:srgbClr val="000000"/>
        </a:accent4>
        <a:accent5>
          <a:srgbClr val="C0AEAF"/>
        </a:accent5>
        <a:accent6>
          <a:srgbClr val="166273"/>
        </a:accent6>
        <a:hlink>
          <a:srgbClr val="805519"/>
        </a:hlink>
        <a:folHlink>
          <a:srgbClr val="8039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666514"/>
        </a:accent1>
        <a:accent2>
          <a:srgbClr val="145766"/>
        </a:accent2>
        <a:accent3>
          <a:srgbClr val="FFFFFF"/>
        </a:accent3>
        <a:accent4>
          <a:srgbClr val="000000"/>
        </a:accent4>
        <a:accent5>
          <a:srgbClr val="B8B8AA"/>
        </a:accent5>
        <a:accent6>
          <a:srgbClr val="114E5C"/>
        </a:accent6>
        <a:hlink>
          <a:srgbClr val="664029"/>
        </a:hlink>
        <a:folHlink>
          <a:srgbClr val="5C34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eme1">
  <a:themeElements>
    <a:clrScheme name="Custom Design 10">
      <a:dk1>
        <a:srgbClr val="333333"/>
      </a:dk1>
      <a:lt1>
        <a:srgbClr val="FFFFFF"/>
      </a:lt1>
      <a:dk2>
        <a:srgbClr val="999999"/>
      </a:dk2>
      <a:lt2>
        <a:srgbClr val="FFFFFF"/>
      </a:lt2>
      <a:accent1>
        <a:srgbClr val="D1EB5E"/>
      </a:accent1>
      <a:accent2>
        <a:srgbClr val="8DE0F7"/>
      </a:accent2>
      <a:accent3>
        <a:srgbClr val="CACACA"/>
      </a:accent3>
      <a:accent4>
        <a:srgbClr val="DADADA"/>
      </a:accent4>
      <a:accent5>
        <a:srgbClr val="E5F3B6"/>
      </a:accent5>
      <a:accent6>
        <a:srgbClr val="7FCBE0"/>
      </a:accent6>
      <a:hlink>
        <a:srgbClr val="CFF3B7"/>
      </a:hlink>
      <a:folHlink>
        <a:srgbClr val="F8EDCD"/>
      </a:folHlink>
    </a:clrScheme>
    <a:fontScheme name="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7878"/>
        </a:accent1>
        <a:accent2>
          <a:srgbClr val="FF8F8F"/>
        </a:accent2>
        <a:accent3>
          <a:srgbClr val="CACACA"/>
        </a:accent3>
        <a:accent4>
          <a:srgbClr val="DADADA"/>
        </a:accent4>
        <a:accent5>
          <a:srgbClr val="FFBEBE"/>
        </a:accent5>
        <a:accent6>
          <a:srgbClr val="E78181"/>
        </a:accent6>
        <a:hlink>
          <a:srgbClr val="FFA4A4"/>
        </a:hlink>
        <a:folHlink>
          <a:srgbClr val="FFD1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2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A4D9"/>
        </a:accent1>
        <a:accent2>
          <a:srgbClr val="FFA66B"/>
        </a:accent2>
        <a:accent3>
          <a:srgbClr val="CACACA"/>
        </a:accent3>
        <a:accent4>
          <a:srgbClr val="DADADA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3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65CDF0"/>
        </a:accent1>
        <a:accent2>
          <a:srgbClr val="FF9999"/>
        </a:accent2>
        <a:accent3>
          <a:srgbClr val="CACACA"/>
        </a:accent3>
        <a:accent4>
          <a:srgbClr val="DADADA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4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A3A3"/>
        </a:accent1>
        <a:accent2>
          <a:srgbClr val="FFD943"/>
        </a:accent2>
        <a:accent3>
          <a:srgbClr val="CACACA"/>
        </a:accent3>
        <a:accent4>
          <a:srgbClr val="DADADA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5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2EF3D"/>
        </a:accent1>
        <a:accent2>
          <a:srgbClr val="F2DA3D"/>
        </a:accent2>
        <a:accent3>
          <a:srgbClr val="CACACA"/>
        </a:accent3>
        <a:accent4>
          <a:srgbClr val="DADADA"/>
        </a:accent4>
        <a:accent5>
          <a:srgbClr val="F7F6AF"/>
        </a:accent5>
        <a:accent6>
          <a:srgbClr val="DBC536"/>
        </a:accent6>
        <a:hlink>
          <a:srgbClr val="E1E65C"/>
        </a:hlink>
        <a:folHlink>
          <a:srgbClr val="FFEA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6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D640"/>
        </a:accent1>
        <a:accent2>
          <a:srgbClr val="D1FA4B"/>
        </a:accent2>
        <a:accent3>
          <a:srgbClr val="CACACA"/>
        </a:accent3>
        <a:accent4>
          <a:srgbClr val="DADADA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CCEC"/>
        </a:accent1>
        <a:accent2>
          <a:srgbClr val="EBE86A"/>
        </a:accent2>
        <a:accent3>
          <a:srgbClr val="CACACA"/>
        </a:accent3>
        <a:accent4>
          <a:srgbClr val="DADADA"/>
        </a:accent4>
        <a:accent5>
          <a:srgbClr val="FFE2F4"/>
        </a:accent5>
        <a:accent6>
          <a:srgbClr val="D5D25F"/>
        </a:accent6>
        <a:hlink>
          <a:srgbClr val="FFDDD1"/>
        </a:hlink>
        <a:folHlink>
          <a:srgbClr val="D2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C8A6"/>
        </a:accent1>
        <a:accent2>
          <a:srgbClr val="9AE2ED"/>
        </a:accent2>
        <a:accent3>
          <a:srgbClr val="CACACA"/>
        </a:accent3>
        <a:accent4>
          <a:srgbClr val="DADADA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98ED5F"/>
        </a:accent1>
        <a:accent2>
          <a:srgbClr val="D1EB5E"/>
        </a:accent2>
        <a:accent3>
          <a:srgbClr val="CACACA"/>
        </a:accent3>
        <a:accent4>
          <a:srgbClr val="DADADA"/>
        </a:accent4>
        <a:accent5>
          <a:srgbClr val="CAF4B6"/>
        </a:accent5>
        <a:accent6>
          <a:srgbClr val="BDD554"/>
        </a:accent6>
        <a:hlink>
          <a:srgbClr val="C7EBB0"/>
        </a:hlink>
        <a:folHlink>
          <a:srgbClr val="E9F5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D1EB5E"/>
        </a:accent1>
        <a:accent2>
          <a:srgbClr val="8DE0F7"/>
        </a:accent2>
        <a:accent3>
          <a:srgbClr val="CACACA"/>
        </a:accent3>
        <a:accent4>
          <a:srgbClr val="DADADA"/>
        </a:accent4>
        <a:accent5>
          <a:srgbClr val="E5F3B6"/>
        </a:accent5>
        <a:accent6>
          <a:srgbClr val="7FCBE0"/>
        </a:accent6>
        <a:hlink>
          <a:srgbClr val="CFF3B7"/>
        </a:hlink>
        <a:folHlink>
          <a:srgbClr val="F8ED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7C4A6"/>
        </a:accent1>
        <a:accent2>
          <a:srgbClr val="CDCCFF"/>
        </a:accent2>
        <a:accent3>
          <a:srgbClr val="CACACA"/>
        </a:accent3>
        <a:accent4>
          <a:srgbClr val="DADADA"/>
        </a:accent4>
        <a:accent5>
          <a:srgbClr val="FADED0"/>
        </a:accent5>
        <a:accent6>
          <a:srgbClr val="BAB9E7"/>
        </a:accent6>
        <a:hlink>
          <a:srgbClr val="CFF3B7"/>
        </a:hlink>
        <a:folHlink>
          <a:srgbClr val="F8ED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7D4D8"/>
        </a:accent1>
        <a:accent2>
          <a:srgbClr val="EBD68B"/>
        </a:accent2>
        <a:accent3>
          <a:srgbClr val="CACACA"/>
        </a:accent3>
        <a:accent4>
          <a:srgbClr val="DADADA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0BBEE6"/>
        </a:accent1>
        <a:accent2>
          <a:srgbClr val="30CFF2"/>
        </a:accent2>
        <a:accent3>
          <a:srgbClr val="CACACA"/>
        </a:accent3>
        <a:accent4>
          <a:srgbClr val="DADADA"/>
        </a:accent4>
        <a:accent5>
          <a:srgbClr val="AADBF0"/>
        </a:accent5>
        <a:accent6>
          <a:srgbClr val="2ABBDB"/>
        </a:accent6>
        <a:hlink>
          <a:srgbClr val="4BDAFA"/>
        </a:hlink>
        <a:folHlink>
          <a:srgbClr val="87E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8CBEFF"/>
        </a:accent1>
        <a:accent2>
          <a:srgbClr val="8DE68A"/>
        </a:accent2>
        <a:accent3>
          <a:srgbClr val="CACACA"/>
        </a:accent3>
        <a:accent4>
          <a:srgbClr val="DADADA"/>
        </a:accent4>
        <a:accent5>
          <a:srgbClr val="C5DBFF"/>
        </a:accent5>
        <a:accent6>
          <a:srgbClr val="7FD07D"/>
        </a:accent6>
        <a:hlink>
          <a:srgbClr val="4DDEFF"/>
        </a:hlink>
        <a:folHlink>
          <a:srgbClr val="D3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999B"/>
        </a:accent1>
        <a:accent2>
          <a:srgbClr val="61D8F2"/>
        </a:accent2>
        <a:accent3>
          <a:srgbClr val="CACACA"/>
        </a:accent3>
        <a:accent4>
          <a:srgbClr val="DADADA"/>
        </a:accent4>
        <a:accent5>
          <a:srgbClr val="FFCACB"/>
        </a:accent5>
        <a:accent6>
          <a:srgbClr val="57C4DB"/>
        </a:accent6>
        <a:hlink>
          <a:srgbClr val="FFDAA6"/>
        </a:hlink>
        <a:folHlink>
          <a:srgbClr val="FFCCE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6">
        <a:dk1>
          <a:srgbClr val="000000"/>
        </a:dk1>
        <a:lt1>
          <a:srgbClr val="FFFFFF"/>
        </a:lt1>
        <a:dk2>
          <a:srgbClr val="999999"/>
        </a:dk2>
        <a:lt2>
          <a:srgbClr val="FFFFFF"/>
        </a:lt2>
        <a:accent1>
          <a:srgbClr val="FFB080"/>
        </a:accent1>
        <a:accent2>
          <a:srgbClr val="E3B2FF"/>
        </a:accent2>
        <a:accent3>
          <a:srgbClr val="CACACA"/>
        </a:accent3>
        <a:accent4>
          <a:srgbClr val="DADADA"/>
        </a:accent4>
        <a:accent5>
          <a:srgbClr val="FFD4C0"/>
        </a:accent5>
        <a:accent6>
          <a:srgbClr val="CEA1E7"/>
        </a:accent6>
        <a:hlink>
          <a:srgbClr val="E6E345"/>
        </a:hlink>
        <a:folHlink>
          <a:srgbClr val="4DDE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7878"/>
        </a:accent1>
        <a:accent2>
          <a:srgbClr val="FF8F8F"/>
        </a:accent2>
        <a:accent3>
          <a:srgbClr val="FFFFFF"/>
        </a:accent3>
        <a:accent4>
          <a:srgbClr val="000000"/>
        </a:accent4>
        <a:accent5>
          <a:srgbClr val="FFBEBE"/>
        </a:accent5>
        <a:accent6>
          <a:srgbClr val="E78181"/>
        </a:accent6>
        <a:hlink>
          <a:srgbClr val="FFA4A4"/>
        </a:hlink>
        <a:folHlink>
          <a:srgbClr val="FFD1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A4D9"/>
        </a:accent1>
        <a:accent2>
          <a:srgbClr val="FFA66B"/>
        </a:accent2>
        <a:accent3>
          <a:srgbClr val="FFFFFF"/>
        </a:accent3>
        <a:accent4>
          <a:srgbClr val="000000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9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5CDF0"/>
        </a:accent1>
        <a:accent2>
          <a:srgbClr val="FF9999"/>
        </a:accent2>
        <a:accent3>
          <a:srgbClr val="FFFFFF"/>
        </a:accent3>
        <a:accent4>
          <a:srgbClr val="000000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0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A3A3"/>
        </a:accent1>
        <a:accent2>
          <a:srgbClr val="FFD943"/>
        </a:accent2>
        <a:accent3>
          <a:srgbClr val="FFFFFF"/>
        </a:accent3>
        <a:accent4>
          <a:srgbClr val="000000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1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2EF3D"/>
        </a:accent1>
        <a:accent2>
          <a:srgbClr val="F2DA3D"/>
        </a:accent2>
        <a:accent3>
          <a:srgbClr val="FFFFFF"/>
        </a:accent3>
        <a:accent4>
          <a:srgbClr val="000000"/>
        </a:accent4>
        <a:accent5>
          <a:srgbClr val="F7F6AF"/>
        </a:accent5>
        <a:accent6>
          <a:srgbClr val="DBC536"/>
        </a:accent6>
        <a:hlink>
          <a:srgbClr val="E1E65C"/>
        </a:hlink>
        <a:folHlink>
          <a:srgbClr val="FFEA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2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640"/>
        </a:accent1>
        <a:accent2>
          <a:srgbClr val="D1FA4B"/>
        </a:accent2>
        <a:accent3>
          <a:srgbClr val="FFFFFF"/>
        </a:accent3>
        <a:accent4>
          <a:srgbClr val="000000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3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CEC"/>
        </a:accent1>
        <a:accent2>
          <a:srgbClr val="EBE86A"/>
        </a:accent2>
        <a:accent3>
          <a:srgbClr val="FFFFFF"/>
        </a:accent3>
        <a:accent4>
          <a:srgbClr val="000000"/>
        </a:accent4>
        <a:accent5>
          <a:srgbClr val="FFE2F4"/>
        </a:accent5>
        <a:accent6>
          <a:srgbClr val="D5D25F"/>
        </a:accent6>
        <a:hlink>
          <a:srgbClr val="FFDDD1"/>
        </a:hlink>
        <a:folHlink>
          <a:srgbClr val="D2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4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8A6"/>
        </a:accent1>
        <a:accent2>
          <a:srgbClr val="9AE2ED"/>
        </a:accent2>
        <a:accent3>
          <a:srgbClr val="FFFFFF"/>
        </a:accent3>
        <a:accent4>
          <a:srgbClr val="000000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8ED5F"/>
        </a:accent1>
        <a:accent2>
          <a:srgbClr val="D1EB5E"/>
        </a:accent2>
        <a:accent3>
          <a:srgbClr val="FFFFFF"/>
        </a:accent3>
        <a:accent4>
          <a:srgbClr val="000000"/>
        </a:accent4>
        <a:accent5>
          <a:srgbClr val="CAF4B6"/>
        </a:accent5>
        <a:accent6>
          <a:srgbClr val="BDD554"/>
        </a:accent6>
        <a:hlink>
          <a:srgbClr val="C7EBB0"/>
        </a:hlink>
        <a:folHlink>
          <a:srgbClr val="E9F5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1EB5E"/>
        </a:accent1>
        <a:accent2>
          <a:srgbClr val="8DE0F7"/>
        </a:accent2>
        <a:accent3>
          <a:srgbClr val="FFFFFF"/>
        </a:accent3>
        <a:accent4>
          <a:srgbClr val="000000"/>
        </a:accent4>
        <a:accent5>
          <a:srgbClr val="E5F3B6"/>
        </a:accent5>
        <a:accent6>
          <a:srgbClr val="7FCBE0"/>
        </a:accent6>
        <a:hlink>
          <a:srgbClr val="CFF3B7"/>
        </a:hlink>
        <a:folHlink>
          <a:srgbClr val="F8ED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7C4A6"/>
        </a:accent1>
        <a:accent2>
          <a:srgbClr val="CDCCFF"/>
        </a:accent2>
        <a:accent3>
          <a:srgbClr val="FFFFFF"/>
        </a:accent3>
        <a:accent4>
          <a:srgbClr val="000000"/>
        </a:accent4>
        <a:accent5>
          <a:srgbClr val="FADED0"/>
        </a:accent5>
        <a:accent6>
          <a:srgbClr val="BAB9E7"/>
        </a:accent6>
        <a:hlink>
          <a:srgbClr val="CFF3B7"/>
        </a:hlink>
        <a:folHlink>
          <a:srgbClr val="F8ED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7D4D8"/>
        </a:accent1>
        <a:accent2>
          <a:srgbClr val="EBD68B"/>
        </a:accent2>
        <a:accent3>
          <a:srgbClr val="FFFFFF"/>
        </a:accent3>
        <a:accent4>
          <a:srgbClr val="000000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9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0BBEE6"/>
        </a:accent1>
        <a:accent2>
          <a:srgbClr val="30CFF2"/>
        </a:accent2>
        <a:accent3>
          <a:srgbClr val="FFFFFF"/>
        </a:accent3>
        <a:accent4>
          <a:srgbClr val="000000"/>
        </a:accent4>
        <a:accent5>
          <a:srgbClr val="AADBF0"/>
        </a:accent5>
        <a:accent6>
          <a:srgbClr val="2ABBDB"/>
        </a:accent6>
        <a:hlink>
          <a:srgbClr val="4BDAFA"/>
        </a:hlink>
        <a:folHlink>
          <a:srgbClr val="87E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0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BEFF"/>
        </a:accent1>
        <a:accent2>
          <a:srgbClr val="8DE68A"/>
        </a:accent2>
        <a:accent3>
          <a:srgbClr val="FFFFFF"/>
        </a:accent3>
        <a:accent4>
          <a:srgbClr val="000000"/>
        </a:accent4>
        <a:accent5>
          <a:srgbClr val="C5DBFF"/>
        </a:accent5>
        <a:accent6>
          <a:srgbClr val="7FD07D"/>
        </a:accent6>
        <a:hlink>
          <a:srgbClr val="4DDEFF"/>
        </a:hlink>
        <a:folHlink>
          <a:srgbClr val="D3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1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999B"/>
        </a:accent1>
        <a:accent2>
          <a:srgbClr val="61D8F2"/>
        </a:accent2>
        <a:accent3>
          <a:srgbClr val="FFFFFF"/>
        </a:accent3>
        <a:accent4>
          <a:srgbClr val="000000"/>
        </a:accent4>
        <a:accent5>
          <a:srgbClr val="FFCACB"/>
        </a:accent5>
        <a:accent6>
          <a:srgbClr val="57C4DB"/>
        </a:accent6>
        <a:hlink>
          <a:srgbClr val="FFDAA6"/>
        </a:hlink>
        <a:folHlink>
          <a:srgbClr val="FFCCE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2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080"/>
        </a:accent1>
        <a:accent2>
          <a:srgbClr val="E3B2FF"/>
        </a:accent2>
        <a:accent3>
          <a:srgbClr val="FFFFFF"/>
        </a:accent3>
        <a:accent4>
          <a:srgbClr val="000000"/>
        </a:accent4>
        <a:accent5>
          <a:srgbClr val="FFD4C0"/>
        </a:accent5>
        <a:accent6>
          <a:srgbClr val="CEA1E7"/>
        </a:accent6>
        <a:hlink>
          <a:srgbClr val="E6E345"/>
        </a:hlink>
        <a:folHlink>
          <a:srgbClr val="4DDE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1_Default Design 10">
      <a:dk1>
        <a:srgbClr val="333333"/>
      </a:dk1>
      <a:lt1>
        <a:srgbClr val="FFFFFF"/>
      </a:lt1>
      <a:dk2>
        <a:srgbClr val="999999"/>
      </a:dk2>
      <a:lt2>
        <a:srgbClr val="FFFFFF"/>
      </a:lt2>
      <a:accent1>
        <a:srgbClr val="D1EB5E"/>
      </a:accent1>
      <a:accent2>
        <a:srgbClr val="8DE0F7"/>
      </a:accent2>
      <a:accent3>
        <a:srgbClr val="CACACA"/>
      </a:accent3>
      <a:accent4>
        <a:srgbClr val="DADADA"/>
      </a:accent4>
      <a:accent5>
        <a:srgbClr val="E5F3B6"/>
      </a:accent5>
      <a:accent6>
        <a:srgbClr val="7FCBE0"/>
      </a:accent6>
      <a:hlink>
        <a:srgbClr val="CFF3B7"/>
      </a:hlink>
      <a:folHlink>
        <a:srgbClr val="F8EDCD"/>
      </a:folHlink>
    </a:clrScheme>
    <a:fontScheme name="1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7878"/>
        </a:accent1>
        <a:accent2>
          <a:srgbClr val="FF8F8F"/>
        </a:accent2>
        <a:accent3>
          <a:srgbClr val="CACACA"/>
        </a:accent3>
        <a:accent4>
          <a:srgbClr val="DADADA"/>
        </a:accent4>
        <a:accent5>
          <a:srgbClr val="FFBEBE"/>
        </a:accent5>
        <a:accent6>
          <a:srgbClr val="E78181"/>
        </a:accent6>
        <a:hlink>
          <a:srgbClr val="FFA4A4"/>
        </a:hlink>
        <a:folHlink>
          <a:srgbClr val="FFD1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A4D9"/>
        </a:accent1>
        <a:accent2>
          <a:srgbClr val="FFA66B"/>
        </a:accent2>
        <a:accent3>
          <a:srgbClr val="CACACA"/>
        </a:accent3>
        <a:accent4>
          <a:srgbClr val="DADADA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65CDF0"/>
        </a:accent1>
        <a:accent2>
          <a:srgbClr val="FF9999"/>
        </a:accent2>
        <a:accent3>
          <a:srgbClr val="CACACA"/>
        </a:accent3>
        <a:accent4>
          <a:srgbClr val="DADADA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A3A3"/>
        </a:accent1>
        <a:accent2>
          <a:srgbClr val="FFD943"/>
        </a:accent2>
        <a:accent3>
          <a:srgbClr val="CACACA"/>
        </a:accent3>
        <a:accent4>
          <a:srgbClr val="DADADA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2EF3D"/>
        </a:accent1>
        <a:accent2>
          <a:srgbClr val="F2DA3D"/>
        </a:accent2>
        <a:accent3>
          <a:srgbClr val="CACACA"/>
        </a:accent3>
        <a:accent4>
          <a:srgbClr val="DADADA"/>
        </a:accent4>
        <a:accent5>
          <a:srgbClr val="F7F6AF"/>
        </a:accent5>
        <a:accent6>
          <a:srgbClr val="DBC536"/>
        </a:accent6>
        <a:hlink>
          <a:srgbClr val="E1E65C"/>
        </a:hlink>
        <a:folHlink>
          <a:srgbClr val="FFEA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D640"/>
        </a:accent1>
        <a:accent2>
          <a:srgbClr val="D1FA4B"/>
        </a:accent2>
        <a:accent3>
          <a:srgbClr val="CACACA"/>
        </a:accent3>
        <a:accent4>
          <a:srgbClr val="DADADA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CCEC"/>
        </a:accent1>
        <a:accent2>
          <a:srgbClr val="EBE86A"/>
        </a:accent2>
        <a:accent3>
          <a:srgbClr val="CACACA"/>
        </a:accent3>
        <a:accent4>
          <a:srgbClr val="DADADA"/>
        </a:accent4>
        <a:accent5>
          <a:srgbClr val="FFE2F4"/>
        </a:accent5>
        <a:accent6>
          <a:srgbClr val="D5D25F"/>
        </a:accent6>
        <a:hlink>
          <a:srgbClr val="FFDDD1"/>
        </a:hlink>
        <a:folHlink>
          <a:srgbClr val="D2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C8A6"/>
        </a:accent1>
        <a:accent2>
          <a:srgbClr val="9AE2ED"/>
        </a:accent2>
        <a:accent3>
          <a:srgbClr val="CACACA"/>
        </a:accent3>
        <a:accent4>
          <a:srgbClr val="DADADA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98ED5F"/>
        </a:accent1>
        <a:accent2>
          <a:srgbClr val="D1EB5E"/>
        </a:accent2>
        <a:accent3>
          <a:srgbClr val="CACACA"/>
        </a:accent3>
        <a:accent4>
          <a:srgbClr val="DADADA"/>
        </a:accent4>
        <a:accent5>
          <a:srgbClr val="CAF4B6"/>
        </a:accent5>
        <a:accent6>
          <a:srgbClr val="BDD554"/>
        </a:accent6>
        <a:hlink>
          <a:srgbClr val="C7EBB0"/>
        </a:hlink>
        <a:folHlink>
          <a:srgbClr val="E9F5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D1EB5E"/>
        </a:accent1>
        <a:accent2>
          <a:srgbClr val="8DE0F7"/>
        </a:accent2>
        <a:accent3>
          <a:srgbClr val="CACACA"/>
        </a:accent3>
        <a:accent4>
          <a:srgbClr val="DADADA"/>
        </a:accent4>
        <a:accent5>
          <a:srgbClr val="E5F3B6"/>
        </a:accent5>
        <a:accent6>
          <a:srgbClr val="7FCBE0"/>
        </a:accent6>
        <a:hlink>
          <a:srgbClr val="CFF3B7"/>
        </a:hlink>
        <a:folHlink>
          <a:srgbClr val="F8ED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7C4A6"/>
        </a:accent1>
        <a:accent2>
          <a:srgbClr val="CDCCFF"/>
        </a:accent2>
        <a:accent3>
          <a:srgbClr val="CACACA"/>
        </a:accent3>
        <a:accent4>
          <a:srgbClr val="DADADA"/>
        </a:accent4>
        <a:accent5>
          <a:srgbClr val="FADED0"/>
        </a:accent5>
        <a:accent6>
          <a:srgbClr val="BAB9E7"/>
        </a:accent6>
        <a:hlink>
          <a:srgbClr val="CFF3B7"/>
        </a:hlink>
        <a:folHlink>
          <a:srgbClr val="F8ED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7D4D8"/>
        </a:accent1>
        <a:accent2>
          <a:srgbClr val="EBD68B"/>
        </a:accent2>
        <a:accent3>
          <a:srgbClr val="CACACA"/>
        </a:accent3>
        <a:accent4>
          <a:srgbClr val="DADADA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0BBEE6"/>
        </a:accent1>
        <a:accent2>
          <a:srgbClr val="30CFF2"/>
        </a:accent2>
        <a:accent3>
          <a:srgbClr val="CACACA"/>
        </a:accent3>
        <a:accent4>
          <a:srgbClr val="DADADA"/>
        </a:accent4>
        <a:accent5>
          <a:srgbClr val="AADBF0"/>
        </a:accent5>
        <a:accent6>
          <a:srgbClr val="2ABBDB"/>
        </a:accent6>
        <a:hlink>
          <a:srgbClr val="4BDAFA"/>
        </a:hlink>
        <a:folHlink>
          <a:srgbClr val="87E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8CBEFF"/>
        </a:accent1>
        <a:accent2>
          <a:srgbClr val="8DE68A"/>
        </a:accent2>
        <a:accent3>
          <a:srgbClr val="CACACA"/>
        </a:accent3>
        <a:accent4>
          <a:srgbClr val="DADADA"/>
        </a:accent4>
        <a:accent5>
          <a:srgbClr val="C5DBFF"/>
        </a:accent5>
        <a:accent6>
          <a:srgbClr val="7FD07D"/>
        </a:accent6>
        <a:hlink>
          <a:srgbClr val="4DDEFF"/>
        </a:hlink>
        <a:folHlink>
          <a:srgbClr val="D3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5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999B"/>
        </a:accent1>
        <a:accent2>
          <a:srgbClr val="61D8F2"/>
        </a:accent2>
        <a:accent3>
          <a:srgbClr val="CACACA"/>
        </a:accent3>
        <a:accent4>
          <a:srgbClr val="DADADA"/>
        </a:accent4>
        <a:accent5>
          <a:srgbClr val="FFCACB"/>
        </a:accent5>
        <a:accent6>
          <a:srgbClr val="57C4DB"/>
        </a:accent6>
        <a:hlink>
          <a:srgbClr val="FFDAA6"/>
        </a:hlink>
        <a:folHlink>
          <a:srgbClr val="FFCCE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6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B080"/>
        </a:accent1>
        <a:accent2>
          <a:srgbClr val="E3B2FF"/>
        </a:accent2>
        <a:accent3>
          <a:srgbClr val="CACACA"/>
        </a:accent3>
        <a:accent4>
          <a:srgbClr val="DADADA"/>
        </a:accent4>
        <a:accent5>
          <a:srgbClr val="FFD4C0"/>
        </a:accent5>
        <a:accent6>
          <a:srgbClr val="CEA1E7"/>
        </a:accent6>
        <a:hlink>
          <a:srgbClr val="E6E345"/>
        </a:hlink>
        <a:folHlink>
          <a:srgbClr val="4DDE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7878"/>
        </a:accent1>
        <a:accent2>
          <a:srgbClr val="FF8F8F"/>
        </a:accent2>
        <a:accent3>
          <a:srgbClr val="FFFFFF"/>
        </a:accent3>
        <a:accent4>
          <a:srgbClr val="000000"/>
        </a:accent4>
        <a:accent5>
          <a:srgbClr val="FFBEBE"/>
        </a:accent5>
        <a:accent6>
          <a:srgbClr val="E78181"/>
        </a:accent6>
        <a:hlink>
          <a:srgbClr val="FFA4A4"/>
        </a:hlink>
        <a:folHlink>
          <a:srgbClr val="FFD1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A4D9"/>
        </a:accent1>
        <a:accent2>
          <a:srgbClr val="FFA66B"/>
        </a:accent2>
        <a:accent3>
          <a:srgbClr val="FFFFFF"/>
        </a:accent3>
        <a:accent4>
          <a:srgbClr val="000000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9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5CDF0"/>
        </a:accent1>
        <a:accent2>
          <a:srgbClr val="FF9999"/>
        </a:accent2>
        <a:accent3>
          <a:srgbClr val="FFFFFF"/>
        </a:accent3>
        <a:accent4>
          <a:srgbClr val="000000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0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A3A3"/>
        </a:accent1>
        <a:accent2>
          <a:srgbClr val="FFD943"/>
        </a:accent2>
        <a:accent3>
          <a:srgbClr val="FFFFFF"/>
        </a:accent3>
        <a:accent4>
          <a:srgbClr val="000000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1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2EF3D"/>
        </a:accent1>
        <a:accent2>
          <a:srgbClr val="F2DA3D"/>
        </a:accent2>
        <a:accent3>
          <a:srgbClr val="FFFFFF"/>
        </a:accent3>
        <a:accent4>
          <a:srgbClr val="000000"/>
        </a:accent4>
        <a:accent5>
          <a:srgbClr val="F7F6AF"/>
        </a:accent5>
        <a:accent6>
          <a:srgbClr val="DBC536"/>
        </a:accent6>
        <a:hlink>
          <a:srgbClr val="E1E65C"/>
        </a:hlink>
        <a:folHlink>
          <a:srgbClr val="FFEA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2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640"/>
        </a:accent1>
        <a:accent2>
          <a:srgbClr val="D1FA4B"/>
        </a:accent2>
        <a:accent3>
          <a:srgbClr val="FFFFFF"/>
        </a:accent3>
        <a:accent4>
          <a:srgbClr val="000000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3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CEC"/>
        </a:accent1>
        <a:accent2>
          <a:srgbClr val="EBE86A"/>
        </a:accent2>
        <a:accent3>
          <a:srgbClr val="FFFFFF"/>
        </a:accent3>
        <a:accent4>
          <a:srgbClr val="000000"/>
        </a:accent4>
        <a:accent5>
          <a:srgbClr val="FFE2F4"/>
        </a:accent5>
        <a:accent6>
          <a:srgbClr val="D5D25F"/>
        </a:accent6>
        <a:hlink>
          <a:srgbClr val="FFDDD1"/>
        </a:hlink>
        <a:folHlink>
          <a:srgbClr val="D2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4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8A6"/>
        </a:accent1>
        <a:accent2>
          <a:srgbClr val="9AE2ED"/>
        </a:accent2>
        <a:accent3>
          <a:srgbClr val="FFFFFF"/>
        </a:accent3>
        <a:accent4>
          <a:srgbClr val="000000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8ED5F"/>
        </a:accent1>
        <a:accent2>
          <a:srgbClr val="D1EB5E"/>
        </a:accent2>
        <a:accent3>
          <a:srgbClr val="FFFFFF"/>
        </a:accent3>
        <a:accent4>
          <a:srgbClr val="000000"/>
        </a:accent4>
        <a:accent5>
          <a:srgbClr val="CAF4B6"/>
        </a:accent5>
        <a:accent6>
          <a:srgbClr val="BDD554"/>
        </a:accent6>
        <a:hlink>
          <a:srgbClr val="C7EBB0"/>
        </a:hlink>
        <a:folHlink>
          <a:srgbClr val="E9F5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1EB5E"/>
        </a:accent1>
        <a:accent2>
          <a:srgbClr val="8DE0F7"/>
        </a:accent2>
        <a:accent3>
          <a:srgbClr val="FFFFFF"/>
        </a:accent3>
        <a:accent4>
          <a:srgbClr val="000000"/>
        </a:accent4>
        <a:accent5>
          <a:srgbClr val="E5F3B6"/>
        </a:accent5>
        <a:accent6>
          <a:srgbClr val="7FCBE0"/>
        </a:accent6>
        <a:hlink>
          <a:srgbClr val="CFF3B7"/>
        </a:hlink>
        <a:folHlink>
          <a:srgbClr val="F8ED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7C4A6"/>
        </a:accent1>
        <a:accent2>
          <a:srgbClr val="CDCCFF"/>
        </a:accent2>
        <a:accent3>
          <a:srgbClr val="FFFFFF"/>
        </a:accent3>
        <a:accent4>
          <a:srgbClr val="000000"/>
        </a:accent4>
        <a:accent5>
          <a:srgbClr val="FADED0"/>
        </a:accent5>
        <a:accent6>
          <a:srgbClr val="BAB9E7"/>
        </a:accent6>
        <a:hlink>
          <a:srgbClr val="CFF3B7"/>
        </a:hlink>
        <a:folHlink>
          <a:srgbClr val="F8ED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7D4D8"/>
        </a:accent1>
        <a:accent2>
          <a:srgbClr val="EBD68B"/>
        </a:accent2>
        <a:accent3>
          <a:srgbClr val="FFFFFF"/>
        </a:accent3>
        <a:accent4>
          <a:srgbClr val="000000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9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0BBEE6"/>
        </a:accent1>
        <a:accent2>
          <a:srgbClr val="30CFF2"/>
        </a:accent2>
        <a:accent3>
          <a:srgbClr val="FFFFFF"/>
        </a:accent3>
        <a:accent4>
          <a:srgbClr val="000000"/>
        </a:accent4>
        <a:accent5>
          <a:srgbClr val="AADBF0"/>
        </a:accent5>
        <a:accent6>
          <a:srgbClr val="2ABBDB"/>
        </a:accent6>
        <a:hlink>
          <a:srgbClr val="4BDAFA"/>
        </a:hlink>
        <a:folHlink>
          <a:srgbClr val="87E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0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BEFF"/>
        </a:accent1>
        <a:accent2>
          <a:srgbClr val="8DE68A"/>
        </a:accent2>
        <a:accent3>
          <a:srgbClr val="FFFFFF"/>
        </a:accent3>
        <a:accent4>
          <a:srgbClr val="000000"/>
        </a:accent4>
        <a:accent5>
          <a:srgbClr val="C5DBFF"/>
        </a:accent5>
        <a:accent6>
          <a:srgbClr val="7FD07D"/>
        </a:accent6>
        <a:hlink>
          <a:srgbClr val="4DDEFF"/>
        </a:hlink>
        <a:folHlink>
          <a:srgbClr val="D3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1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999B"/>
        </a:accent1>
        <a:accent2>
          <a:srgbClr val="61D8F2"/>
        </a:accent2>
        <a:accent3>
          <a:srgbClr val="FFFFFF"/>
        </a:accent3>
        <a:accent4>
          <a:srgbClr val="000000"/>
        </a:accent4>
        <a:accent5>
          <a:srgbClr val="FFCACB"/>
        </a:accent5>
        <a:accent6>
          <a:srgbClr val="57C4DB"/>
        </a:accent6>
        <a:hlink>
          <a:srgbClr val="FFDAA6"/>
        </a:hlink>
        <a:folHlink>
          <a:srgbClr val="FFCCE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2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080"/>
        </a:accent1>
        <a:accent2>
          <a:srgbClr val="E3B2FF"/>
        </a:accent2>
        <a:accent3>
          <a:srgbClr val="FFFFFF"/>
        </a:accent3>
        <a:accent4>
          <a:srgbClr val="000000"/>
        </a:accent4>
        <a:accent5>
          <a:srgbClr val="FFD4C0"/>
        </a:accent5>
        <a:accent6>
          <a:srgbClr val="CEA1E7"/>
        </a:accent6>
        <a:hlink>
          <a:srgbClr val="E6E345"/>
        </a:hlink>
        <a:folHlink>
          <a:srgbClr val="4DDE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heme2">
  <a:themeElements>
    <a:clrScheme name="Custom Design 14">
      <a:dk1>
        <a:srgbClr val="000000"/>
      </a:dk1>
      <a:lt1>
        <a:srgbClr val="CCCCCC"/>
      </a:lt1>
      <a:dk2>
        <a:srgbClr val="000000"/>
      </a:dk2>
      <a:lt2>
        <a:srgbClr val="666666"/>
      </a:lt2>
      <a:accent1>
        <a:srgbClr val="1F5499"/>
      </a:accent1>
      <a:accent2>
        <a:srgbClr val="1D8019"/>
      </a:accent2>
      <a:accent3>
        <a:srgbClr val="E2E2E2"/>
      </a:accent3>
      <a:accent4>
        <a:srgbClr val="000000"/>
      </a:accent4>
      <a:accent5>
        <a:srgbClr val="ABB3CA"/>
      </a:accent5>
      <a:accent6>
        <a:srgbClr val="197316"/>
      </a:accent6>
      <a:hlink>
        <a:srgbClr val="218BA3"/>
      </a:hlink>
      <a:folHlink>
        <a:srgbClr val="574C99"/>
      </a:folHlink>
    </a:clrScheme>
    <a:fontScheme name="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E03F3F"/>
        </a:accent1>
        <a:accent2>
          <a:srgbClr val="A31A1A"/>
        </a:accent2>
        <a:accent3>
          <a:srgbClr val="E2E2E2"/>
        </a:accent3>
        <a:accent4>
          <a:srgbClr val="000000"/>
        </a:accent4>
        <a:accent5>
          <a:srgbClr val="EDAFAF"/>
        </a:accent5>
        <a:accent6>
          <a:srgbClr val="931616"/>
        </a:accent6>
        <a:hlink>
          <a:srgbClr val="661010"/>
        </a:hlink>
        <a:folHlink>
          <a:srgbClr val="854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62"/>
        </a:accent1>
        <a:accent2>
          <a:srgbClr val="804A26"/>
        </a:accent2>
        <a:accent3>
          <a:srgbClr val="E2E2E2"/>
        </a:accent3>
        <a:accent4>
          <a:srgbClr val="000000"/>
        </a:accent4>
        <a:accent5>
          <a:srgbClr val="C0AEB7"/>
        </a:accent5>
        <a:accent6>
          <a:srgbClr val="734221"/>
        </a:accent6>
        <a:hlink>
          <a:srgbClr val="803939"/>
        </a:hlink>
        <a:folHlink>
          <a:srgbClr val="6E5D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335966"/>
        </a:accent1>
        <a:accent2>
          <a:srgbClr val="803939"/>
        </a:accent2>
        <a:accent3>
          <a:srgbClr val="E2E2E2"/>
        </a:accent3>
        <a:accent4>
          <a:srgbClr val="000000"/>
        </a:accent4>
        <a:accent5>
          <a:srgbClr val="ADB5B8"/>
        </a:accent5>
        <a:accent6>
          <a:srgbClr val="733333"/>
        </a:accent6>
        <a:hlink>
          <a:srgbClr val="526614"/>
        </a:hlink>
        <a:folHlink>
          <a:srgbClr val="55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39"/>
        </a:accent1>
        <a:accent2>
          <a:srgbClr val="736017"/>
        </a:accent2>
        <a:accent3>
          <a:srgbClr val="E2E2E2"/>
        </a:accent3>
        <a:accent4>
          <a:srgbClr val="000000"/>
        </a:accent4>
        <a:accent5>
          <a:srgbClr val="C0AEAE"/>
        </a:accent5>
        <a:accent6>
          <a:srgbClr val="685614"/>
        </a:accent6>
        <a:hlink>
          <a:srgbClr val="4A4080"/>
        </a:hlink>
        <a:folHlink>
          <a:srgbClr val="1466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ECEC00"/>
        </a:accent1>
        <a:accent2>
          <a:srgbClr val="E6CB00"/>
        </a:accent2>
        <a:accent3>
          <a:srgbClr val="E2E2E2"/>
        </a:accent3>
        <a:accent4>
          <a:srgbClr val="000000"/>
        </a:accent4>
        <a:accent5>
          <a:srgbClr val="F4F4AA"/>
        </a:accent5>
        <a:accent6>
          <a:srgbClr val="D0B800"/>
        </a:accent6>
        <a:hlink>
          <a:srgbClr val="837D00"/>
        </a:hlink>
        <a:folHlink>
          <a:srgbClr val="A39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6919"/>
        </a:accent1>
        <a:accent2>
          <a:srgbClr val="688019"/>
        </a:accent2>
        <a:accent3>
          <a:srgbClr val="E2E2E2"/>
        </a:accent3>
        <a:accent4>
          <a:srgbClr val="000000"/>
        </a:accent4>
        <a:accent5>
          <a:srgbClr val="C0B9AB"/>
        </a:accent5>
        <a:accent6>
          <a:srgbClr val="5E7316"/>
        </a:accent6>
        <a:hlink>
          <a:srgbClr val="15616B"/>
        </a:hlink>
        <a:folHlink>
          <a:srgbClr val="807E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7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66"/>
        </a:accent1>
        <a:accent2>
          <a:srgbClr val="666514"/>
        </a:accent2>
        <a:accent3>
          <a:srgbClr val="E2E2E2"/>
        </a:accent3>
        <a:accent4>
          <a:srgbClr val="000000"/>
        </a:accent4>
        <a:accent5>
          <a:srgbClr val="C0AEB8"/>
        </a:accent5>
        <a:accent6>
          <a:srgbClr val="5C5B11"/>
        </a:accent6>
        <a:hlink>
          <a:srgbClr val="804733"/>
        </a:hlink>
        <a:folHlink>
          <a:srgbClr val="342E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4119"/>
        </a:accent1>
        <a:accent2>
          <a:srgbClr val="197280"/>
        </a:accent2>
        <a:accent3>
          <a:srgbClr val="E2E2E2"/>
        </a:accent3>
        <a:accent4>
          <a:srgbClr val="000000"/>
        </a:accent4>
        <a:accent5>
          <a:srgbClr val="C0B0AB"/>
        </a:accent5>
        <a:accent6>
          <a:srgbClr val="166773"/>
        </a:accent6>
        <a:hlink>
          <a:srgbClr val="5C3D70"/>
        </a:hlink>
        <a:folHlink>
          <a:srgbClr val="5E5C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9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4EC100"/>
        </a:accent1>
        <a:accent2>
          <a:srgbClr val="358400"/>
        </a:accent2>
        <a:accent3>
          <a:srgbClr val="E2E2E2"/>
        </a:accent3>
        <a:accent4>
          <a:srgbClr val="000000"/>
        </a:accent4>
        <a:accent5>
          <a:srgbClr val="B2DDAA"/>
        </a:accent5>
        <a:accent6>
          <a:srgbClr val="2F7700"/>
        </a:accent6>
        <a:hlink>
          <a:srgbClr val="296500"/>
        </a:hlink>
        <a:folHlink>
          <a:srgbClr val="4665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586614"/>
        </a:accent1>
        <a:accent2>
          <a:srgbClr val="295966"/>
        </a:accent2>
        <a:accent3>
          <a:srgbClr val="E2E2E2"/>
        </a:accent3>
        <a:accent4>
          <a:srgbClr val="000000"/>
        </a:accent4>
        <a:accent5>
          <a:srgbClr val="B4B8AA"/>
        </a:accent5>
        <a:accent6>
          <a:srgbClr val="24505C"/>
        </a:accent6>
        <a:hlink>
          <a:srgbClr val="735F22"/>
        </a:hlink>
        <a:folHlink>
          <a:srgbClr val="3A73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406B"/>
        </a:accent1>
        <a:accent2>
          <a:srgbClr val="804E33"/>
        </a:accent2>
        <a:accent3>
          <a:srgbClr val="E2E2E2"/>
        </a:accent3>
        <a:accent4>
          <a:srgbClr val="000000"/>
        </a:accent4>
        <a:accent5>
          <a:srgbClr val="C0AFBA"/>
        </a:accent5>
        <a:accent6>
          <a:srgbClr val="73462D"/>
        </a:accent6>
        <a:hlink>
          <a:srgbClr val="356614"/>
        </a:hlink>
        <a:folHlink>
          <a:srgbClr val="3A39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C3F48"/>
        </a:accent1>
        <a:accent2>
          <a:srgbClr val="3D7317"/>
        </a:accent2>
        <a:accent3>
          <a:srgbClr val="E2E2E2"/>
        </a:accent3>
        <a:accent4>
          <a:srgbClr val="000000"/>
        </a:accent4>
        <a:accent5>
          <a:srgbClr val="C5AFB1"/>
        </a:accent5>
        <a:accent6>
          <a:srgbClr val="366814"/>
        </a:accent6>
        <a:hlink>
          <a:srgbClr val="404080"/>
        </a:hlink>
        <a:folHlink>
          <a:srgbClr val="7363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00A5C9"/>
        </a:accent1>
        <a:accent2>
          <a:srgbClr val="427D89"/>
        </a:accent2>
        <a:accent3>
          <a:srgbClr val="E2E2E2"/>
        </a:accent3>
        <a:accent4>
          <a:srgbClr val="000000"/>
        </a:accent4>
        <a:accent5>
          <a:srgbClr val="AACFE1"/>
        </a:accent5>
        <a:accent6>
          <a:srgbClr val="3B717C"/>
        </a:accent6>
        <a:hlink>
          <a:srgbClr val="006880"/>
        </a:hlink>
        <a:folHlink>
          <a:srgbClr val="005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1F5499"/>
        </a:accent1>
        <a:accent2>
          <a:srgbClr val="1D8019"/>
        </a:accent2>
        <a:accent3>
          <a:srgbClr val="E2E2E2"/>
        </a:accent3>
        <a:accent4>
          <a:srgbClr val="000000"/>
        </a:accent4>
        <a:accent5>
          <a:srgbClr val="ABB3CA"/>
        </a:accent5>
        <a:accent6>
          <a:srgbClr val="197316"/>
        </a:accent6>
        <a:hlink>
          <a:srgbClr val="218BA3"/>
        </a:hlink>
        <a:folHlink>
          <a:srgbClr val="574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3B"/>
        </a:accent1>
        <a:accent2>
          <a:srgbClr val="196D80"/>
        </a:accent2>
        <a:accent3>
          <a:srgbClr val="E2E2E2"/>
        </a:accent3>
        <a:accent4>
          <a:srgbClr val="000000"/>
        </a:accent4>
        <a:accent5>
          <a:srgbClr val="C0AEAF"/>
        </a:accent5>
        <a:accent6>
          <a:srgbClr val="166273"/>
        </a:accent6>
        <a:hlink>
          <a:srgbClr val="805519"/>
        </a:hlink>
        <a:folHlink>
          <a:srgbClr val="8039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6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666514"/>
        </a:accent1>
        <a:accent2>
          <a:srgbClr val="145766"/>
        </a:accent2>
        <a:accent3>
          <a:srgbClr val="E2E2E2"/>
        </a:accent3>
        <a:accent4>
          <a:srgbClr val="000000"/>
        </a:accent4>
        <a:accent5>
          <a:srgbClr val="B8B8AA"/>
        </a:accent5>
        <a:accent6>
          <a:srgbClr val="114E5C"/>
        </a:accent6>
        <a:hlink>
          <a:srgbClr val="664029"/>
        </a:hlink>
        <a:folHlink>
          <a:srgbClr val="5C34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03F3F"/>
        </a:accent1>
        <a:accent2>
          <a:srgbClr val="A31A1A"/>
        </a:accent2>
        <a:accent3>
          <a:srgbClr val="FFFFFF"/>
        </a:accent3>
        <a:accent4>
          <a:srgbClr val="000000"/>
        </a:accent4>
        <a:accent5>
          <a:srgbClr val="EDAFAF"/>
        </a:accent5>
        <a:accent6>
          <a:srgbClr val="931616"/>
        </a:accent6>
        <a:hlink>
          <a:srgbClr val="661010"/>
        </a:hlink>
        <a:folHlink>
          <a:srgbClr val="854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8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62"/>
        </a:accent1>
        <a:accent2>
          <a:srgbClr val="804A26"/>
        </a:accent2>
        <a:accent3>
          <a:srgbClr val="FFFFFF"/>
        </a:accent3>
        <a:accent4>
          <a:srgbClr val="000000"/>
        </a:accent4>
        <a:accent5>
          <a:srgbClr val="C0AEB7"/>
        </a:accent5>
        <a:accent6>
          <a:srgbClr val="734221"/>
        </a:accent6>
        <a:hlink>
          <a:srgbClr val="803939"/>
        </a:hlink>
        <a:folHlink>
          <a:srgbClr val="6E5D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9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335966"/>
        </a:accent1>
        <a:accent2>
          <a:srgbClr val="803939"/>
        </a:accent2>
        <a:accent3>
          <a:srgbClr val="FFFFFF"/>
        </a:accent3>
        <a:accent4>
          <a:srgbClr val="000000"/>
        </a:accent4>
        <a:accent5>
          <a:srgbClr val="ADB5B8"/>
        </a:accent5>
        <a:accent6>
          <a:srgbClr val="733333"/>
        </a:accent6>
        <a:hlink>
          <a:srgbClr val="526614"/>
        </a:hlink>
        <a:folHlink>
          <a:srgbClr val="55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39"/>
        </a:accent1>
        <a:accent2>
          <a:srgbClr val="736017"/>
        </a:accent2>
        <a:accent3>
          <a:srgbClr val="FFFFFF"/>
        </a:accent3>
        <a:accent4>
          <a:srgbClr val="000000"/>
        </a:accent4>
        <a:accent5>
          <a:srgbClr val="C0AEAE"/>
        </a:accent5>
        <a:accent6>
          <a:srgbClr val="685614"/>
        </a:accent6>
        <a:hlink>
          <a:srgbClr val="4A4080"/>
        </a:hlink>
        <a:folHlink>
          <a:srgbClr val="1466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CEC00"/>
        </a:accent1>
        <a:accent2>
          <a:srgbClr val="E6CB00"/>
        </a:accent2>
        <a:accent3>
          <a:srgbClr val="FFFFFF"/>
        </a:accent3>
        <a:accent4>
          <a:srgbClr val="000000"/>
        </a:accent4>
        <a:accent5>
          <a:srgbClr val="F4F4AA"/>
        </a:accent5>
        <a:accent6>
          <a:srgbClr val="D0B800"/>
        </a:accent6>
        <a:hlink>
          <a:srgbClr val="837D00"/>
        </a:hlink>
        <a:folHlink>
          <a:srgbClr val="A39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6919"/>
        </a:accent1>
        <a:accent2>
          <a:srgbClr val="688019"/>
        </a:accent2>
        <a:accent3>
          <a:srgbClr val="FFFFFF"/>
        </a:accent3>
        <a:accent4>
          <a:srgbClr val="000000"/>
        </a:accent4>
        <a:accent5>
          <a:srgbClr val="C0B9AB"/>
        </a:accent5>
        <a:accent6>
          <a:srgbClr val="5E7316"/>
        </a:accent6>
        <a:hlink>
          <a:srgbClr val="15616B"/>
        </a:hlink>
        <a:folHlink>
          <a:srgbClr val="807E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66"/>
        </a:accent1>
        <a:accent2>
          <a:srgbClr val="666514"/>
        </a:accent2>
        <a:accent3>
          <a:srgbClr val="FFFFFF"/>
        </a:accent3>
        <a:accent4>
          <a:srgbClr val="000000"/>
        </a:accent4>
        <a:accent5>
          <a:srgbClr val="C0AEB8"/>
        </a:accent5>
        <a:accent6>
          <a:srgbClr val="5C5B11"/>
        </a:accent6>
        <a:hlink>
          <a:srgbClr val="804733"/>
        </a:hlink>
        <a:folHlink>
          <a:srgbClr val="342E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4119"/>
        </a:accent1>
        <a:accent2>
          <a:srgbClr val="197280"/>
        </a:accent2>
        <a:accent3>
          <a:srgbClr val="FFFFFF"/>
        </a:accent3>
        <a:accent4>
          <a:srgbClr val="000000"/>
        </a:accent4>
        <a:accent5>
          <a:srgbClr val="C0B0AB"/>
        </a:accent5>
        <a:accent6>
          <a:srgbClr val="166773"/>
        </a:accent6>
        <a:hlink>
          <a:srgbClr val="5C3D70"/>
        </a:hlink>
        <a:folHlink>
          <a:srgbClr val="5E5C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4EC100"/>
        </a:accent1>
        <a:accent2>
          <a:srgbClr val="358400"/>
        </a:accent2>
        <a:accent3>
          <a:srgbClr val="FFFFFF"/>
        </a:accent3>
        <a:accent4>
          <a:srgbClr val="000000"/>
        </a:accent4>
        <a:accent5>
          <a:srgbClr val="B2DDAA"/>
        </a:accent5>
        <a:accent6>
          <a:srgbClr val="2F7700"/>
        </a:accent6>
        <a:hlink>
          <a:srgbClr val="296500"/>
        </a:hlink>
        <a:folHlink>
          <a:srgbClr val="4665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6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586614"/>
        </a:accent1>
        <a:accent2>
          <a:srgbClr val="295966"/>
        </a:accent2>
        <a:accent3>
          <a:srgbClr val="FFFFFF"/>
        </a:accent3>
        <a:accent4>
          <a:srgbClr val="000000"/>
        </a:accent4>
        <a:accent5>
          <a:srgbClr val="B4B8AA"/>
        </a:accent5>
        <a:accent6>
          <a:srgbClr val="24505C"/>
        </a:accent6>
        <a:hlink>
          <a:srgbClr val="735F22"/>
        </a:hlink>
        <a:folHlink>
          <a:srgbClr val="3A73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406B"/>
        </a:accent1>
        <a:accent2>
          <a:srgbClr val="804E33"/>
        </a:accent2>
        <a:accent3>
          <a:srgbClr val="FFFFFF"/>
        </a:accent3>
        <a:accent4>
          <a:srgbClr val="000000"/>
        </a:accent4>
        <a:accent5>
          <a:srgbClr val="C0AFBA"/>
        </a:accent5>
        <a:accent6>
          <a:srgbClr val="73462D"/>
        </a:accent6>
        <a:hlink>
          <a:srgbClr val="356614"/>
        </a:hlink>
        <a:folHlink>
          <a:srgbClr val="3A39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8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C3F48"/>
        </a:accent1>
        <a:accent2>
          <a:srgbClr val="3D7317"/>
        </a:accent2>
        <a:accent3>
          <a:srgbClr val="FFFFFF"/>
        </a:accent3>
        <a:accent4>
          <a:srgbClr val="000000"/>
        </a:accent4>
        <a:accent5>
          <a:srgbClr val="C5AFB1"/>
        </a:accent5>
        <a:accent6>
          <a:srgbClr val="366814"/>
        </a:accent6>
        <a:hlink>
          <a:srgbClr val="404080"/>
        </a:hlink>
        <a:folHlink>
          <a:srgbClr val="7363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9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00A5C9"/>
        </a:accent1>
        <a:accent2>
          <a:srgbClr val="427D89"/>
        </a:accent2>
        <a:accent3>
          <a:srgbClr val="FFFFFF"/>
        </a:accent3>
        <a:accent4>
          <a:srgbClr val="000000"/>
        </a:accent4>
        <a:accent5>
          <a:srgbClr val="AACFE1"/>
        </a:accent5>
        <a:accent6>
          <a:srgbClr val="3B717C"/>
        </a:accent6>
        <a:hlink>
          <a:srgbClr val="006880"/>
        </a:hlink>
        <a:folHlink>
          <a:srgbClr val="005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1F5499"/>
        </a:accent1>
        <a:accent2>
          <a:srgbClr val="1D8019"/>
        </a:accent2>
        <a:accent3>
          <a:srgbClr val="FFFFFF"/>
        </a:accent3>
        <a:accent4>
          <a:srgbClr val="000000"/>
        </a:accent4>
        <a:accent5>
          <a:srgbClr val="ABB3CA"/>
        </a:accent5>
        <a:accent6>
          <a:srgbClr val="197316"/>
        </a:accent6>
        <a:hlink>
          <a:srgbClr val="218BA3"/>
        </a:hlink>
        <a:folHlink>
          <a:srgbClr val="574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3B"/>
        </a:accent1>
        <a:accent2>
          <a:srgbClr val="196D80"/>
        </a:accent2>
        <a:accent3>
          <a:srgbClr val="FFFFFF"/>
        </a:accent3>
        <a:accent4>
          <a:srgbClr val="000000"/>
        </a:accent4>
        <a:accent5>
          <a:srgbClr val="C0AEAF"/>
        </a:accent5>
        <a:accent6>
          <a:srgbClr val="166273"/>
        </a:accent6>
        <a:hlink>
          <a:srgbClr val="805519"/>
        </a:hlink>
        <a:folHlink>
          <a:srgbClr val="8039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666514"/>
        </a:accent1>
        <a:accent2>
          <a:srgbClr val="145766"/>
        </a:accent2>
        <a:accent3>
          <a:srgbClr val="FFFFFF"/>
        </a:accent3>
        <a:accent4>
          <a:srgbClr val="000000"/>
        </a:accent4>
        <a:accent5>
          <a:srgbClr val="B8B8AA"/>
        </a:accent5>
        <a:accent6>
          <a:srgbClr val="114E5C"/>
        </a:accent6>
        <a:hlink>
          <a:srgbClr val="664029"/>
        </a:hlink>
        <a:folHlink>
          <a:srgbClr val="5C34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Default Design">
  <a:themeElements>
    <a:clrScheme name="1_Default Design 14">
      <a:dk1>
        <a:srgbClr val="000000"/>
      </a:dk1>
      <a:lt1>
        <a:srgbClr val="CCCCCC"/>
      </a:lt1>
      <a:dk2>
        <a:srgbClr val="000000"/>
      </a:dk2>
      <a:lt2>
        <a:srgbClr val="666666"/>
      </a:lt2>
      <a:accent1>
        <a:srgbClr val="1F5499"/>
      </a:accent1>
      <a:accent2>
        <a:srgbClr val="1D8019"/>
      </a:accent2>
      <a:accent3>
        <a:srgbClr val="E2E2E2"/>
      </a:accent3>
      <a:accent4>
        <a:srgbClr val="000000"/>
      </a:accent4>
      <a:accent5>
        <a:srgbClr val="ABB3CA"/>
      </a:accent5>
      <a:accent6>
        <a:srgbClr val="197316"/>
      </a:accent6>
      <a:hlink>
        <a:srgbClr val="218BA3"/>
      </a:hlink>
      <a:folHlink>
        <a:srgbClr val="574C99"/>
      </a:folHlink>
    </a:clrScheme>
    <a:fontScheme name="1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E03F3F"/>
        </a:accent1>
        <a:accent2>
          <a:srgbClr val="A31A1A"/>
        </a:accent2>
        <a:accent3>
          <a:srgbClr val="E2E2E2"/>
        </a:accent3>
        <a:accent4>
          <a:srgbClr val="000000"/>
        </a:accent4>
        <a:accent5>
          <a:srgbClr val="EDAFAF"/>
        </a:accent5>
        <a:accent6>
          <a:srgbClr val="931616"/>
        </a:accent6>
        <a:hlink>
          <a:srgbClr val="661010"/>
        </a:hlink>
        <a:folHlink>
          <a:srgbClr val="854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62"/>
        </a:accent1>
        <a:accent2>
          <a:srgbClr val="804A26"/>
        </a:accent2>
        <a:accent3>
          <a:srgbClr val="E2E2E2"/>
        </a:accent3>
        <a:accent4>
          <a:srgbClr val="000000"/>
        </a:accent4>
        <a:accent5>
          <a:srgbClr val="C0AEB7"/>
        </a:accent5>
        <a:accent6>
          <a:srgbClr val="734221"/>
        </a:accent6>
        <a:hlink>
          <a:srgbClr val="803939"/>
        </a:hlink>
        <a:folHlink>
          <a:srgbClr val="6E5D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335966"/>
        </a:accent1>
        <a:accent2>
          <a:srgbClr val="803939"/>
        </a:accent2>
        <a:accent3>
          <a:srgbClr val="E2E2E2"/>
        </a:accent3>
        <a:accent4>
          <a:srgbClr val="000000"/>
        </a:accent4>
        <a:accent5>
          <a:srgbClr val="ADB5B8"/>
        </a:accent5>
        <a:accent6>
          <a:srgbClr val="733333"/>
        </a:accent6>
        <a:hlink>
          <a:srgbClr val="526614"/>
        </a:hlink>
        <a:folHlink>
          <a:srgbClr val="55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39"/>
        </a:accent1>
        <a:accent2>
          <a:srgbClr val="736017"/>
        </a:accent2>
        <a:accent3>
          <a:srgbClr val="E2E2E2"/>
        </a:accent3>
        <a:accent4>
          <a:srgbClr val="000000"/>
        </a:accent4>
        <a:accent5>
          <a:srgbClr val="C0AEAE"/>
        </a:accent5>
        <a:accent6>
          <a:srgbClr val="685614"/>
        </a:accent6>
        <a:hlink>
          <a:srgbClr val="4A4080"/>
        </a:hlink>
        <a:folHlink>
          <a:srgbClr val="1466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ECEC00"/>
        </a:accent1>
        <a:accent2>
          <a:srgbClr val="E6CB00"/>
        </a:accent2>
        <a:accent3>
          <a:srgbClr val="E2E2E2"/>
        </a:accent3>
        <a:accent4>
          <a:srgbClr val="000000"/>
        </a:accent4>
        <a:accent5>
          <a:srgbClr val="F4F4AA"/>
        </a:accent5>
        <a:accent6>
          <a:srgbClr val="D0B800"/>
        </a:accent6>
        <a:hlink>
          <a:srgbClr val="837D00"/>
        </a:hlink>
        <a:folHlink>
          <a:srgbClr val="A39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6919"/>
        </a:accent1>
        <a:accent2>
          <a:srgbClr val="688019"/>
        </a:accent2>
        <a:accent3>
          <a:srgbClr val="E2E2E2"/>
        </a:accent3>
        <a:accent4>
          <a:srgbClr val="000000"/>
        </a:accent4>
        <a:accent5>
          <a:srgbClr val="C0B9AB"/>
        </a:accent5>
        <a:accent6>
          <a:srgbClr val="5E7316"/>
        </a:accent6>
        <a:hlink>
          <a:srgbClr val="15616B"/>
        </a:hlink>
        <a:folHlink>
          <a:srgbClr val="807E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66"/>
        </a:accent1>
        <a:accent2>
          <a:srgbClr val="666514"/>
        </a:accent2>
        <a:accent3>
          <a:srgbClr val="E2E2E2"/>
        </a:accent3>
        <a:accent4>
          <a:srgbClr val="000000"/>
        </a:accent4>
        <a:accent5>
          <a:srgbClr val="C0AEB8"/>
        </a:accent5>
        <a:accent6>
          <a:srgbClr val="5C5B11"/>
        </a:accent6>
        <a:hlink>
          <a:srgbClr val="804733"/>
        </a:hlink>
        <a:folHlink>
          <a:srgbClr val="342E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4119"/>
        </a:accent1>
        <a:accent2>
          <a:srgbClr val="197280"/>
        </a:accent2>
        <a:accent3>
          <a:srgbClr val="E2E2E2"/>
        </a:accent3>
        <a:accent4>
          <a:srgbClr val="000000"/>
        </a:accent4>
        <a:accent5>
          <a:srgbClr val="C0B0AB"/>
        </a:accent5>
        <a:accent6>
          <a:srgbClr val="166773"/>
        </a:accent6>
        <a:hlink>
          <a:srgbClr val="5C3D70"/>
        </a:hlink>
        <a:folHlink>
          <a:srgbClr val="5E5C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4EC100"/>
        </a:accent1>
        <a:accent2>
          <a:srgbClr val="358400"/>
        </a:accent2>
        <a:accent3>
          <a:srgbClr val="E2E2E2"/>
        </a:accent3>
        <a:accent4>
          <a:srgbClr val="000000"/>
        </a:accent4>
        <a:accent5>
          <a:srgbClr val="B2DDAA"/>
        </a:accent5>
        <a:accent6>
          <a:srgbClr val="2F7700"/>
        </a:accent6>
        <a:hlink>
          <a:srgbClr val="296500"/>
        </a:hlink>
        <a:folHlink>
          <a:srgbClr val="4665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586614"/>
        </a:accent1>
        <a:accent2>
          <a:srgbClr val="295966"/>
        </a:accent2>
        <a:accent3>
          <a:srgbClr val="E2E2E2"/>
        </a:accent3>
        <a:accent4>
          <a:srgbClr val="000000"/>
        </a:accent4>
        <a:accent5>
          <a:srgbClr val="B4B8AA"/>
        </a:accent5>
        <a:accent6>
          <a:srgbClr val="24505C"/>
        </a:accent6>
        <a:hlink>
          <a:srgbClr val="735F22"/>
        </a:hlink>
        <a:folHlink>
          <a:srgbClr val="3A73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406B"/>
        </a:accent1>
        <a:accent2>
          <a:srgbClr val="804E33"/>
        </a:accent2>
        <a:accent3>
          <a:srgbClr val="E2E2E2"/>
        </a:accent3>
        <a:accent4>
          <a:srgbClr val="000000"/>
        </a:accent4>
        <a:accent5>
          <a:srgbClr val="C0AFBA"/>
        </a:accent5>
        <a:accent6>
          <a:srgbClr val="73462D"/>
        </a:accent6>
        <a:hlink>
          <a:srgbClr val="356614"/>
        </a:hlink>
        <a:folHlink>
          <a:srgbClr val="3A39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C3F48"/>
        </a:accent1>
        <a:accent2>
          <a:srgbClr val="3D7317"/>
        </a:accent2>
        <a:accent3>
          <a:srgbClr val="E2E2E2"/>
        </a:accent3>
        <a:accent4>
          <a:srgbClr val="000000"/>
        </a:accent4>
        <a:accent5>
          <a:srgbClr val="C5AFB1"/>
        </a:accent5>
        <a:accent6>
          <a:srgbClr val="366814"/>
        </a:accent6>
        <a:hlink>
          <a:srgbClr val="404080"/>
        </a:hlink>
        <a:folHlink>
          <a:srgbClr val="7363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00A5C9"/>
        </a:accent1>
        <a:accent2>
          <a:srgbClr val="427D89"/>
        </a:accent2>
        <a:accent3>
          <a:srgbClr val="E2E2E2"/>
        </a:accent3>
        <a:accent4>
          <a:srgbClr val="000000"/>
        </a:accent4>
        <a:accent5>
          <a:srgbClr val="AACFE1"/>
        </a:accent5>
        <a:accent6>
          <a:srgbClr val="3B717C"/>
        </a:accent6>
        <a:hlink>
          <a:srgbClr val="006880"/>
        </a:hlink>
        <a:folHlink>
          <a:srgbClr val="005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1F5499"/>
        </a:accent1>
        <a:accent2>
          <a:srgbClr val="1D8019"/>
        </a:accent2>
        <a:accent3>
          <a:srgbClr val="E2E2E2"/>
        </a:accent3>
        <a:accent4>
          <a:srgbClr val="000000"/>
        </a:accent4>
        <a:accent5>
          <a:srgbClr val="ABB3CA"/>
        </a:accent5>
        <a:accent6>
          <a:srgbClr val="197316"/>
        </a:accent6>
        <a:hlink>
          <a:srgbClr val="218BA3"/>
        </a:hlink>
        <a:folHlink>
          <a:srgbClr val="574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5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80393B"/>
        </a:accent1>
        <a:accent2>
          <a:srgbClr val="196D80"/>
        </a:accent2>
        <a:accent3>
          <a:srgbClr val="E2E2E2"/>
        </a:accent3>
        <a:accent4>
          <a:srgbClr val="000000"/>
        </a:accent4>
        <a:accent5>
          <a:srgbClr val="C0AEAF"/>
        </a:accent5>
        <a:accent6>
          <a:srgbClr val="166273"/>
        </a:accent6>
        <a:hlink>
          <a:srgbClr val="805519"/>
        </a:hlink>
        <a:folHlink>
          <a:srgbClr val="8039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6">
        <a:dk1>
          <a:srgbClr val="000000"/>
        </a:dk1>
        <a:lt1>
          <a:srgbClr val="CCCCCC"/>
        </a:lt1>
        <a:dk2>
          <a:srgbClr val="000000"/>
        </a:dk2>
        <a:lt2>
          <a:srgbClr val="666666"/>
        </a:lt2>
        <a:accent1>
          <a:srgbClr val="666514"/>
        </a:accent1>
        <a:accent2>
          <a:srgbClr val="145766"/>
        </a:accent2>
        <a:accent3>
          <a:srgbClr val="E2E2E2"/>
        </a:accent3>
        <a:accent4>
          <a:srgbClr val="000000"/>
        </a:accent4>
        <a:accent5>
          <a:srgbClr val="B8B8AA"/>
        </a:accent5>
        <a:accent6>
          <a:srgbClr val="114E5C"/>
        </a:accent6>
        <a:hlink>
          <a:srgbClr val="664029"/>
        </a:hlink>
        <a:folHlink>
          <a:srgbClr val="5C34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03F3F"/>
        </a:accent1>
        <a:accent2>
          <a:srgbClr val="A31A1A"/>
        </a:accent2>
        <a:accent3>
          <a:srgbClr val="FFFFFF"/>
        </a:accent3>
        <a:accent4>
          <a:srgbClr val="000000"/>
        </a:accent4>
        <a:accent5>
          <a:srgbClr val="EDAFAF"/>
        </a:accent5>
        <a:accent6>
          <a:srgbClr val="931616"/>
        </a:accent6>
        <a:hlink>
          <a:srgbClr val="661010"/>
        </a:hlink>
        <a:folHlink>
          <a:srgbClr val="854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8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62"/>
        </a:accent1>
        <a:accent2>
          <a:srgbClr val="804A26"/>
        </a:accent2>
        <a:accent3>
          <a:srgbClr val="FFFFFF"/>
        </a:accent3>
        <a:accent4>
          <a:srgbClr val="000000"/>
        </a:accent4>
        <a:accent5>
          <a:srgbClr val="C0AEB7"/>
        </a:accent5>
        <a:accent6>
          <a:srgbClr val="734221"/>
        </a:accent6>
        <a:hlink>
          <a:srgbClr val="803939"/>
        </a:hlink>
        <a:folHlink>
          <a:srgbClr val="6E5D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9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335966"/>
        </a:accent1>
        <a:accent2>
          <a:srgbClr val="803939"/>
        </a:accent2>
        <a:accent3>
          <a:srgbClr val="FFFFFF"/>
        </a:accent3>
        <a:accent4>
          <a:srgbClr val="000000"/>
        </a:accent4>
        <a:accent5>
          <a:srgbClr val="ADB5B8"/>
        </a:accent5>
        <a:accent6>
          <a:srgbClr val="733333"/>
        </a:accent6>
        <a:hlink>
          <a:srgbClr val="526614"/>
        </a:hlink>
        <a:folHlink>
          <a:srgbClr val="55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39"/>
        </a:accent1>
        <a:accent2>
          <a:srgbClr val="736017"/>
        </a:accent2>
        <a:accent3>
          <a:srgbClr val="FFFFFF"/>
        </a:accent3>
        <a:accent4>
          <a:srgbClr val="000000"/>
        </a:accent4>
        <a:accent5>
          <a:srgbClr val="C0AEAE"/>
        </a:accent5>
        <a:accent6>
          <a:srgbClr val="685614"/>
        </a:accent6>
        <a:hlink>
          <a:srgbClr val="4A4080"/>
        </a:hlink>
        <a:folHlink>
          <a:srgbClr val="1466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CEC00"/>
        </a:accent1>
        <a:accent2>
          <a:srgbClr val="E6CB00"/>
        </a:accent2>
        <a:accent3>
          <a:srgbClr val="FFFFFF"/>
        </a:accent3>
        <a:accent4>
          <a:srgbClr val="000000"/>
        </a:accent4>
        <a:accent5>
          <a:srgbClr val="F4F4AA"/>
        </a:accent5>
        <a:accent6>
          <a:srgbClr val="D0B800"/>
        </a:accent6>
        <a:hlink>
          <a:srgbClr val="837D00"/>
        </a:hlink>
        <a:folHlink>
          <a:srgbClr val="A39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6919"/>
        </a:accent1>
        <a:accent2>
          <a:srgbClr val="688019"/>
        </a:accent2>
        <a:accent3>
          <a:srgbClr val="FFFFFF"/>
        </a:accent3>
        <a:accent4>
          <a:srgbClr val="000000"/>
        </a:accent4>
        <a:accent5>
          <a:srgbClr val="C0B9AB"/>
        </a:accent5>
        <a:accent6>
          <a:srgbClr val="5E7316"/>
        </a:accent6>
        <a:hlink>
          <a:srgbClr val="15616B"/>
        </a:hlink>
        <a:folHlink>
          <a:srgbClr val="807E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66"/>
        </a:accent1>
        <a:accent2>
          <a:srgbClr val="666514"/>
        </a:accent2>
        <a:accent3>
          <a:srgbClr val="FFFFFF"/>
        </a:accent3>
        <a:accent4>
          <a:srgbClr val="000000"/>
        </a:accent4>
        <a:accent5>
          <a:srgbClr val="C0AEB8"/>
        </a:accent5>
        <a:accent6>
          <a:srgbClr val="5C5B11"/>
        </a:accent6>
        <a:hlink>
          <a:srgbClr val="804733"/>
        </a:hlink>
        <a:folHlink>
          <a:srgbClr val="342E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4119"/>
        </a:accent1>
        <a:accent2>
          <a:srgbClr val="197280"/>
        </a:accent2>
        <a:accent3>
          <a:srgbClr val="FFFFFF"/>
        </a:accent3>
        <a:accent4>
          <a:srgbClr val="000000"/>
        </a:accent4>
        <a:accent5>
          <a:srgbClr val="C0B0AB"/>
        </a:accent5>
        <a:accent6>
          <a:srgbClr val="166773"/>
        </a:accent6>
        <a:hlink>
          <a:srgbClr val="5C3D70"/>
        </a:hlink>
        <a:folHlink>
          <a:srgbClr val="5E5C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4EC100"/>
        </a:accent1>
        <a:accent2>
          <a:srgbClr val="358400"/>
        </a:accent2>
        <a:accent3>
          <a:srgbClr val="FFFFFF"/>
        </a:accent3>
        <a:accent4>
          <a:srgbClr val="000000"/>
        </a:accent4>
        <a:accent5>
          <a:srgbClr val="B2DDAA"/>
        </a:accent5>
        <a:accent6>
          <a:srgbClr val="2F7700"/>
        </a:accent6>
        <a:hlink>
          <a:srgbClr val="296500"/>
        </a:hlink>
        <a:folHlink>
          <a:srgbClr val="4665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6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586614"/>
        </a:accent1>
        <a:accent2>
          <a:srgbClr val="295966"/>
        </a:accent2>
        <a:accent3>
          <a:srgbClr val="FFFFFF"/>
        </a:accent3>
        <a:accent4>
          <a:srgbClr val="000000"/>
        </a:accent4>
        <a:accent5>
          <a:srgbClr val="B4B8AA"/>
        </a:accent5>
        <a:accent6>
          <a:srgbClr val="24505C"/>
        </a:accent6>
        <a:hlink>
          <a:srgbClr val="735F22"/>
        </a:hlink>
        <a:folHlink>
          <a:srgbClr val="3A73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406B"/>
        </a:accent1>
        <a:accent2>
          <a:srgbClr val="804E33"/>
        </a:accent2>
        <a:accent3>
          <a:srgbClr val="FFFFFF"/>
        </a:accent3>
        <a:accent4>
          <a:srgbClr val="000000"/>
        </a:accent4>
        <a:accent5>
          <a:srgbClr val="C0AFBA"/>
        </a:accent5>
        <a:accent6>
          <a:srgbClr val="73462D"/>
        </a:accent6>
        <a:hlink>
          <a:srgbClr val="356614"/>
        </a:hlink>
        <a:folHlink>
          <a:srgbClr val="3A39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8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C3F48"/>
        </a:accent1>
        <a:accent2>
          <a:srgbClr val="3D7317"/>
        </a:accent2>
        <a:accent3>
          <a:srgbClr val="FFFFFF"/>
        </a:accent3>
        <a:accent4>
          <a:srgbClr val="000000"/>
        </a:accent4>
        <a:accent5>
          <a:srgbClr val="C5AFB1"/>
        </a:accent5>
        <a:accent6>
          <a:srgbClr val="366814"/>
        </a:accent6>
        <a:hlink>
          <a:srgbClr val="404080"/>
        </a:hlink>
        <a:folHlink>
          <a:srgbClr val="7363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9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00A5C9"/>
        </a:accent1>
        <a:accent2>
          <a:srgbClr val="427D89"/>
        </a:accent2>
        <a:accent3>
          <a:srgbClr val="FFFFFF"/>
        </a:accent3>
        <a:accent4>
          <a:srgbClr val="000000"/>
        </a:accent4>
        <a:accent5>
          <a:srgbClr val="AACFE1"/>
        </a:accent5>
        <a:accent6>
          <a:srgbClr val="3B717C"/>
        </a:accent6>
        <a:hlink>
          <a:srgbClr val="006880"/>
        </a:hlink>
        <a:folHlink>
          <a:srgbClr val="005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1F5499"/>
        </a:accent1>
        <a:accent2>
          <a:srgbClr val="1D8019"/>
        </a:accent2>
        <a:accent3>
          <a:srgbClr val="FFFFFF"/>
        </a:accent3>
        <a:accent4>
          <a:srgbClr val="000000"/>
        </a:accent4>
        <a:accent5>
          <a:srgbClr val="ABB3CA"/>
        </a:accent5>
        <a:accent6>
          <a:srgbClr val="197316"/>
        </a:accent6>
        <a:hlink>
          <a:srgbClr val="218BA3"/>
        </a:hlink>
        <a:folHlink>
          <a:srgbClr val="574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80393B"/>
        </a:accent1>
        <a:accent2>
          <a:srgbClr val="196D80"/>
        </a:accent2>
        <a:accent3>
          <a:srgbClr val="FFFFFF"/>
        </a:accent3>
        <a:accent4>
          <a:srgbClr val="000000"/>
        </a:accent4>
        <a:accent5>
          <a:srgbClr val="C0AEAF"/>
        </a:accent5>
        <a:accent6>
          <a:srgbClr val="166273"/>
        </a:accent6>
        <a:hlink>
          <a:srgbClr val="805519"/>
        </a:hlink>
        <a:folHlink>
          <a:srgbClr val="8039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666514"/>
        </a:accent1>
        <a:accent2>
          <a:srgbClr val="145766"/>
        </a:accent2>
        <a:accent3>
          <a:srgbClr val="FFFFFF"/>
        </a:accent3>
        <a:accent4>
          <a:srgbClr val="000000"/>
        </a:accent4>
        <a:accent5>
          <a:srgbClr val="B8B8AA"/>
        </a:accent5>
        <a:accent6>
          <a:srgbClr val="114E5C"/>
        </a:accent6>
        <a:hlink>
          <a:srgbClr val="664029"/>
        </a:hlink>
        <a:folHlink>
          <a:srgbClr val="5C34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echnic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Theme2.thmx</Template>
  <TotalTime>1268</TotalTime>
  <Words>392</Words>
  <Application>Microsoft Macintosh PowerPoint</Application>
  <PresentationFormat>On-screen Show (4:3)</PresentationFormat>
  <Paragraphs>46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Theme2</vt:lpstr>
      <vt:lpstr>1_Default Design</vt:lpstr>
      <vt:lpstr>Theme1</vt:lpstr>
      <vt:lpstr>2_Default Design</vt:lpstr>
      <vt:lpstr>1_Theme2</vt:lpstr>
      <vt:lpstr>3_Default Design</vt:lpstr>
      <vt:lpstr>Technic</vt:lpstr>
      <vt:lpstr>ДИАГРАММЫ ПРЕЦЕДЕНТОВ</vt:lpstr>
      <vt:lpstr>Проектируемая система и ее окружение</vt:lpstr>
      <vt:lpstr>ПРИМЕНЕНИЕ ДИАГРАММ ПРЕЦЕДЕНТОВ</vt:lpstr>
      <vt:lpstr>Основные обозначения на диаграмме прецедентов</vt:lpstr>
      <vt:lpstr>Актер (actor)</vt:lpstr>
      <vt:lpstr>Прецедент (use case)</vt:lpstr>
      <vt:lpstr>ОТНОШЕНИЯ НА ДИАГРАММЕ ПРЕЦЕДЕНТОВ</vt:lpstr>
      <vt:lpstr>Отношение ассоциации </vt:lpstr>
      <vt:lpstr>Отношение включения </vt:lpstr>
      <vt:lpstr>Отношение расширения </vt:lpstr>
      <vt:lpstr>Отношения расширения с условием выполнения</vt:lpstr>
      <vt:lpstr>Отношение обобщения </vt:lpstr>
      <vt:lpstr>Прецеденты и интерфейсы</vt:lpstr>
      <vt:lpstr>Последовательность разработки вариантов использования</vt:lpstr>
      <vt:lpstr>Диаграмма прецедентов (use case diagram)</vt:lpstr>
    </vt:vector>
  </TitlesOfParts>
  <Company>МГТУ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</dc:title>
  <dc:creator>Александр Балдин</dc:creator>
  <cp:lastModifiedBy>Александр Балдин</cp:lastModifiedBy>
  <cp:revision>77</cp:revision>
  <cp:lastPrinted>2013-10-16T10:35:46Z</cp:lastPrinted>
  <dcterms:created xsi:type="dcterms:W3CDTF">2013-09-12T16:57:16Z</dcterms:created>
  <dcterms:modified xsi:type="dcterms:W3CDTF">2013-11-20T17:22:10Z</dcterms:modified>
</cp:coreProperties>
</file>