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2ACDE-AAFA-4723-9379-73507BDD7411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BB8A7-0B69-4557-9FEF-49A39B029D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ommons.wikimedia.org/wiki/File:Ajax-model-ru.svg?uselang=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426061"/>
            <a:ext cx="91440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AJAX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Asynchronous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Javascript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and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XML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— «асинхронный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JavaScript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и XML» 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подход к построению интерактивных пользовательских интерфейсов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веб-приложений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заключающийся в «фоновом» обмене данными браузера с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веб-сервером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 В результате при обновлении данных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веб-страница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не перезагружается полностью,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веб-приложения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становятся быстрее и удобнее.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893656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4710" y="2428868"/>
            <a:ext cx="113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Результат</a:t>
            </a:r>
            <a:endParaRPr lang="ru-RU" b="1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496"/>
            <a:ext cx="878569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285728"/>
            <a:ext cx="9144000" cy="55399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Если вам нужен объект JSON в виде ассоциированного массива PHP, нужно передать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Consolas" pitchFamily="49" charset="0"/>
              </a:rPr>
              <a:t>true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 в качестве второго аргумента функции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Consolas" pitchFamily="49" charset="0"/>
              </a:rPr>
              <a:t>json_decode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Consolas" pitchFamily="49" charset="0"/>
              </a:rPr>
              <a:t>()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500px-Ajax-model-ru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0"/>
            <a:ext cx="8358246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-32" y="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202122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Сравнение 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одели классических приложений для сети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2021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с применением AJAX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285860"/>
            <a:ext cx="9144032" cy="3619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457122"/>
            <a:ext cx="9144000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Простой пример строки JSON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92622"/>
            <a:ext cx="9143999" cy="4072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85984" y="2857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Преобразование JSON в объект </a:t>
            </a:r>
            <a:r>
              <a:rPr lang="ru-RU" dirty="0" err="1"/>
              <a:t>JavaScript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8494"/>
            <a:ext cx="9144000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Сравнение JSON и XML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3999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14612" y="130710"/>
            <a:ext cx="3993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Создание строки </a:t>
            </a:r>
            <a:r>
              <a:rPr lang="ru-RU" b="1" dirty="0"/>
              <a:t>JSON из переменной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96549"/>
            <a:ext cx="8617685" cy="5732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56245" y="142852"/>
            <a:ext cx="4472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Создание переменной</a:t>
            </a:r>
            <a:r>
              <a:rPr lang="en-US" b="1" dirty="0" smtClean="0"/>
              <a:t> Java</a:t>
            </a:r>
            <a:r>
              <a:rPr lang="ru-RU" b="1" dirty="0" smtClean="0"/>
              <a:t> </a:t>
            </a:r>
            <a:r>
              <a:rPr lang="ru-RU" b="1" dirty="0"/>
              <a:t>из строки JSON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521" y="571889"/>
            <a:ext cx="8514759" cy="4714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572140"/>
            <a:ext cx="8429684" cy="101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28596" y="5214950"/>
            <a:ext cx="113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Результат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214290"/>
            <a:ext cx="3150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Работа </a:t>
            </a:r>
            <a:r>
              <a:rPr lang="ru-RU" b="1" dirty="0"/>
              <a:t>со строкой JSON в PHP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8929718" cy="419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5000636"/>
            <a:ext cx="113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Результат</a:t>
            </a:r>
            <a:endParaRPr lang="ru-RU" b="1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5572140"/>
            <a:ext cx="892971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142852"/>
            <a:ext cx="4458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Создание переменной </a:t>
            </a:r>
            <a:r>
              <a:rPr lang="en-US" b="1" dirty="0" smtClean="0"/>
              <a:t>PHP</a:t>
            </a:r>
            <a:r>
              <a:rPr lang="ru-RU" b="1" dirty="0" smtClean="0"/>
              <a:t> </a:t>
            </a:r>
            <a:r>
              <a:rPr lang="ru-RU" b="1" dirty="0"/>
              <a:t>из строки JSON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691" y="642918"/>
            <a:ext cx="8684027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88992" y="5357826"/>
            <a:ext cx="113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Результат</a:t>
            </a:r>
            <a:endParaRPr lang="ru-RU" b="1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786454"/>
            <a:ext cx="878569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68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 Antonov</dc:creator>
  <cp:lastModifiedBy>Artem Antonov</cp:lastModifiedBy>
  <cp:revision>10</cp:revision>
  <dcterms:created xsi:type="dcterms:W3CDTF">2021-02-13T12:58:31Z</dcterms:created>
  <dcterms:modified xsi:type="dcterms:W3CDTF">2021-02-13T14:28:19Z</dcterms:modified>
</cp:coreProperties>
</file>