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78EF-ADE5-4988-9392-A0EC63F40794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78C60-A480-4912-BC54-878FCF24A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78EF-ADE5-4988-9392-A0EC63F40794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78C60-A480-4912-BC54-878FCF24A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78EF-ADE5-4988-9392-A0EC63F40794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78C60-A480-4912-BC54-878FCF24A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78EF-ADE5-4988-9392-A0EC63F40794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78C60-A480-4912-BC54-878FCF24A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78EF-ADE5-4988-9392-A0EC63F40794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78C60-A480-4912-BC54-878FCF24A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78EF-ADE5-4988-9392-A0EC63F40794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78C60-A480-4912-BC54-878FCF24A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78EF-ADE5-4988-9392-A0EC63F40794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78C60-A480-4912-BC54-878FCF24A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78EF-ADE5-4988-9392-A0EC63F40794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78C60-A480-4912-BC54-878FCF24A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78EF-ADE5-4988-9392-A0EC63F40794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78C60-A480-4912-BC54-878FCF24A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78EF-ADE5-4988-9392-A0EC63F40794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78C60-A480-4912-BC54-878FCF24A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78EF-ADE5-4988-9392-A0EC63F40794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78C60-A480-4912-BC54-878FCF24AC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D78EF-ADE5-4988-9392-A0EC63F40794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78C60-A480-4912-BC54-878FCF24AC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16. </a:t>
            </a:r>
            <a:r>
              <a:rPr lang="en-US" dirty="0" smtClean="0"/>
              <a:t>LTE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Лекция 16. LTE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16. LTE</dc:title>
  <dc:creator>raz</dc:creator>
  <cp:lastModifiedBy>raz</cp:lastModifiedBy>
  <cp:revision>1</cp:revision>
  <dcterms:created xsi:type="dcterms:W3CDTF">2018-04-17T03:30:10Z</dcterms:created>
  <dcterms:modified xsi:type="dcterms:W3CDTF">2018-04-17T03:30:27Z</dcterms:modified>
</cp:coreProperties>
</file>