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5" r:id="rId48"/>
    <p:sldId id="303" r:id="rId49"/>
    <p:sldId id="304" r:id="rId50"/>
    <p:sldId id="306" r:id="rId51"/>
    <p:sldId id="308" r:id="rId52"/>
    <p:sldId id="307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8" r:id="rId62"/>
    <p:sldId id="319" r:id="rId63"/>
    <p:sldId id="317" r:id="rId64"/>
    <p:sldId id="320" r:id="rId65"/>
    <p:sldId id="321" r:id="rId66"/>
    <p:sldId id="322" r:id="rId67"/>
    <p:sldId id="323" r:id="rId68"/>
    <p:sldId id="324" r:id="rId69"/>
    <p:sldId id="325" r:id="rId70"/>
    <p:sldId id="326" r:id="rId71"/>
    <p:sldId id="327" r:id="rId72"/>
    <p:sldId id="328" r:id="rId73"/>
    <p:sldId id="329" r:id="rId74"/>
    <p:sldId id="330" r:id="rId75"/>
    <p:sldId id="331" r:id="rId76"/>
    <p:sldId id="332" r:id="rId77"/>
    <p:sldId id="333" r:id="rId78"/>
    <p:sldId id="334" r:id="rId79"/>
    <p:sldId id="335" r:id="rId80"/>
    <p:sldId id="336" r:id="rId81"/>
    <p:sldId id="337" r:id="rId82"/>
    <p:sldId id="338" r:id="rId83"/>
    <p:sldId id="339" r:id="rId84"/>
    <p:sldId id="340" r:id="rId8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103" autoAdjust="0"/>
  </p:normalViewPr>
  <p:slideViewPr>
    <p:cSldViewPr snapToGrid="0">
      <p:cViewPr varScale="1">
        <p:scale>
          <a:sx n="66" d="100"/>
          <a:sy n="66" d="100"/>
        </p:scale>
        <p:origin x="6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tableStyles" Target="tableStyle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viewProps" Target="view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732E832-E2E5-4941-B7A1-A7096EAEB5C3}" type="doc">
      <dgm:prSet loTypeId="urn:microsoft.com/office/officeart/2005/8/layout/radial4" loCatId="relationship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DC6EABDC-F1AA-4F6E-B2AB-EA6598A3F247}">
      <dgm:prSet phldrT="[Текст]" custT="1"/>
      <dgm:spPr/>
      <dgm:t>
        <a:bodyPr/>
        <a:lstStyle/>
        <a:p>
          <a:r>
            <a:rPr lang="ru-RU" sz="4800" dirty="0" smtClean="0"/>
            <a:t>Данные</a:t>
          </a:r>
          <a:endParaRPr lang="ru-RU" sz="4800" dirty="0"/>
        </a:p>
      </dgm:t>
    </dgm:pt>
    <dgm:pt modelId="{7B3E20C5-76E8-4D7E-A86B-2EB36EAE2D98}" type="parTrans" cxnId="{00E6EE70-9E32-4F9B-820E-64EFD5BFF736}">
      <dgm:prSet/>
      <dgm:spPr/>
      <dgm:t>
        <a:bodyPr/>
        <a:lstStyle/>
        <a:p>
          <a:endParaRPr lang="ru-RU" sz="2000"/>
        </a:p>
      </dgm:t>
    </dgm:pt>
    <dgm:pt modelId="{56CAD64C-A9FC-46E9-8D51-9EBFD093F3B1}" type="sibTrans" cxnId="{00E6EE70-9E32-4F9B-820E-64EFD5BFF736}">
      <dgm:prSet/>
      <dgm:spPr/>
      <dgm:t>
        <a:bodyPr/>
        <a:lstStyle/>
        <a:p>
          <a:endParaRPr lang="ru-RU" sz="2000"/>
        </a:p>
      </dgm:t>
    </dgm:pt>
    <dgm:pt modelId="{2BC0D011-826B-40E7-B292-44EB8DA4D48A}">
      <dgm:prSet phldrT="[Текст]" custT="1"/>
      <dgm:spPr/>
      <dgm:t>
        <a:bodyPr/>
        <a:lstStyle/>
        <a:p>
          <a:r>
            <a:rPr lang="ru-RU" sz="2400" dirty="0" smtClean="0"/>
            <a:t>Структурированные или неструктурированные</a:t>
          </a:r>
          <a:endParaRPr lang="ru-RU" sz="2400" dirty="0"/>
        </a:p>
      </dgm:t>
    </dgm:pt>
    <dgm:pt modelId="{3D4ECEEB-6324-4573-9F92-7C7A28ED5B75}" type="parTrans" cxnId="{4AFB90EF-EF13-4429-89BD-7C44AFA4B98F}">
      <dgm:prSet/>
      <dgm:spPr/>
      <dgm:t>
        <a:bodyPr/>
        <a:lstStyle/>
        <a:p>
          <a:endParaRPr lang="ru-RU" sz="2000"/>
        </a:p>
      </dgm:t>
    </dgm:pt>
    <dgm:pt modelId="{14058E9D-BF45-4686-901E-C36AC745B2FA}" type="sibTrans" cxnId="{4AFB90EF-EF13-4429-89BD-7C44AFA4B98F}">
      <dgm:prSet/>
      <dgm:spPr/>
      <dgm:t>
        <a:bodyPr/>
        <a:lstStyle/>
        <a:p>
          <a:endParaRPr lang="ru-RU" sz="2000"/>
        </a:p>
      </dgm:t>
    </dgm:pt>
    <dgm:pt modelId="{1C82DBED-D0A0-4182-BE44-FA3D13FCD9CA}">
      <dgm:prSet phldrT="[Текст]" custT="1"/>
      <dgm:spPr/>
      <dgm:t>
        <a:bodyPr/>
        <a:lstStyle/>
        <a:p>
          <a:r>
            <a:rPr lang="ru-RU" sz="2400" dirty="0" smtClean="0"/>
            <a:t>Количественные или качественные</a:t>
          </a:r>
          <a:endParaRPr lang="ru-RU" sz="2400" dirty="0"/>
        </a:p>
      </dgm:t>
    </dgm:pt>
    <dgm:pt modelId="{5A253A39-8981-40CE-A6D9-315BC62EA81D}" type="parTrans" cxnId="{90CF27AD-DBCB-4266-96C8-49BEED8DAD16}">
      <dgm:prSet/>
      <dgm:spPr/>
      <dgm:t>
        <a:bodyPr/>
        <a:lstStyle/>
        <a:p>
          <a:endParaRPr lang="ru-RU" sz="2000"/>
        </a:p>
      </dgm:t>
    </dgm:pt>
    <dgm:pt modelId="{114FF35E-4CBD-4DBA-9289-70FC0D1DECBC}" type="sibTrans" cxnId="{90CF27AD-DBCB-4266-96C8-49BEED8DAD16}">
      <dgm:prSet/>
      <dgm:spPr/>
      <dgm:t>
        <a:bodyPr/>
        <a:lstStyle/>
        <a:p>
          <a:endParaRPr lang="ru-RU" sz="2000"/>
        </a:p>
      </dgm:t>
    </dgm:pt>
    <dgm:pt modelId="{91FBE4D7-7D57-482C-BE80-6BB986D5AC10}">
      <dgm:prSet phldrT="[Текст]" custT="1"/>
      <dgm:spPr/>
      <dgm:t>
        <a:bodyPr/>
        <a:lstStyle/>
        <a:p>
          <a:r>
            <a:rPr lang="ru-RU" sz="2400" dirty="0" smtClean="0"/>
            <a:t>Большие или небольшие</a:t>
          </a:r>
          <a:endParaRPr lang="ru-RU" sz="2400" dirty="0"/>
        </a:p>
      </dgm:t>
    </dgm:pt>
    <dgm:pt modelId="{E533953D-C4FA-4865-8658-2ECF61BA4A91}" type="parTrans" cxnId="{28A59A84-B3F1-432F-A2FE-83453DAE5D62}">
      <dgm:prSet/>
      <dgm:spPr/>
      <dgm:t>
        <a:bodyPr/>
        <a:lstStyle/>
        <a:p>
          <a:endParaRPr lang="ru-RU" sz="2000"/>
        </a:p>
      </dgm:t>
    </dgm:pt>
    <dgm:pt modelId="{C46D8605-6366-4152-8CB0-F61F6F287B68}" type="sibTrans" cxnId="{28A59A84-B3F1-432F-A2FE-83453DAE5D62}">
      <dgm:prSet/>
      <dgm:spPr/>
      <dgm:t>
        <a:bodyPr/>
        <a:lstStyle/>
        <a:p>
          <a:endParaRPr lang="ru-RU" sz="2000"/>
        </a:p>
      </dgm:t>
    </dgm:pt>
    <dgm:pt modelId="{6F3DAF03-3931-4381-AD52-204EF511F9FA}" type="pres">
      <dgm:prSet presAssocID="{8732E832-E2E5-4941-B7A1-A7096EAEB5C3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F22F299-B994-41D7-930D-418B0A680C1C}" type="pres">
      <dgm:prSet presAssocID="{DC6EABDC-F1AA-4F6E-B2AB-EA6598A3F247}" presName="centerShape" presStyleLbl="node0" presStyleIdx="0" presStyleCnt="1" custScaleX="110423"/>
      <dgm:spPr/>
      <dgm:t>
        <a:bodyPr/>
        <a:lstStyle/>
        <a:p>
          <a:endParaRPr lang="ru-RU"/>
        </a:p>
      </dgm:t>
    </dgm:pt>
    <dgm:pt modelId="{3564E46C-D1C7-4801-B51A-1422AE85C96D}" type="pres">
      <dgm:prSet presAssocID="{3D4ECEEB-6324-4573-9F92-7C7A28ED5B75}" presName="parTrans" presStyleLbl="bgSibTrans2D1" presStyleIdx="0" presStyleCnt="3"/>
      <dgm:spPr/>
      <dgm:t>
        <a:bodyPr/>
        <a:lstStyle/>
        <a:p>
          <a:endParaRPr lang="ru-RU"/>
        </a:p>
      </dgm:t>
    </dgm:pt>
    <dgm:pt modelId="{74028210-3B30-49B8-B70B-F57391496EDF}" type="pres">
      <dgm:prSet presAssocID="{2BC0D011-826B-40E7-B292-44EB8DA4D48A}" presName="node" presStyleLbl="node1" presStyleIdx="0" presStyleCnt="3" custScaleX="122920" custRadScaleRad="105768" custRadScaleInc="6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0D9F14-3281-40BF-B537-C531BB146424}" type="pres">
      <dgm:prSet presAssocID="{5A253A39-8981-40CE-A6D9-315BC62EA81D}" presName="parTrans" presStyleLbl="bgSibTrans2D1" presStyleIdx="1" presStyleCnt="3"/>
      <dgm:spPr/>
      <dgm:t>
        <a:bodyPr/>
        <a:lstStyle/>
        <a:p>
          <a:endParaRPr lang="ru-RU"/>
        </a:p>
      </dgm:t>
    </dgm:pt>
    <dgm:pt modelId="{26EE056F-804A-4944-9C5D-D2DD6F691CF3}" type="pres">
      <dgm:prSet presAssocID="{1C82DBED-D0A0-4182-BE44-FA3D13FCD9CA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23E29C-2084-47EC-9319-C4219EB5619B}" type="pres">
      <dgm:prSet presAssocID="{E533953D-C4FA-4865-8658-2ECF61BA4A91}" presName="parTrans" presStyleLbl="bgSibTrans2D1" presStyleIdx="2" presStyleCnt="3"/>
      <dgm:spPr/>
      <dgm:t>
        <a:bodyPr/>
        <a:lstStyle/>
        <a:p>
          <a:endParaRPr lang="ru-RU"/>
        </a:p>
      </dgm:t>
    </dgm:pt>
    <dgm:pt modelId="{0ED42794-705F-4D14-9F76-45D63EF12D82}" type="pres">
      <dgm:prSet presAssocID="{91FBE4D7-7D57-482C-BE80-6BB986D5AC10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E1F074D-4FF7-4013-9DDD-1CEFB4899422}" type="presOf" srcId="{91FBE4D7-7D57-482C-BE80-6BB986D5AC10}" destId="{0ED42794-705F-4D14-9F76-45D63EF12D82}" srcOrd="0" destOrd="0" presId="urn:microsoft.com/office/officeart/2005/8/layout/radial4"/>
    <dgm:cxn modelId="{4E23E481-F5B6-4C25-9993-C14FCEB1CC47}" type="presOf" srcId="{E533953D-C4FA-4865-8658-2ECF61BA4A91}" destId="{D523E29C-2084-47EC-9319-C4219EB5619B}" srcOrd="0" destOrd="0" presId="urn:microsoft.com/office/officeart/2005/8/layout/radial4"/>
    <dgm:cxn modelId="{D21614B2-620C-4785-8749-041A4866DABA}" type="presOf" srcId="{5A253A39-8981-40CE-A6D9-315BC62EA81D}" destId="{060D9F14-3281-40BF-B537-C531BB146424}" srcOrd="0" destOrd="0" presId="urn:microsoft.com/office/officeart/2005/8/layout/radial4"/>
    <dgm:cxn modelId="{0B22C810-F1D3-46AC-ADA8-D668E872B2D5}" type="presOf" srcId="{3D4ECEEB-6324-4573-9F92-7C7A28ED5B75}" destId="{3564E46C-D1C7-4801-B51A-1422AE85C96D}" srcOrd="0" destOrd="0" presId="urn:microsoft.com/office/officeart/2005/8/layout/radial4"/>
    <dgm:cxn modelId="{A85A14AD-D7FF-45C9-AD96-CE0663ED1520}" type="presOf" srcId="{DC6EABDC-F1AA-4F6E-B2AB-EA6598A3F247}" destId="{DF22F299-B994-41D7-930D-418B0A680C1C}" srcOrd="0" destOrd="0" presId="urn:microsoft.com/office/officeart/2005/8/layout/radial4"/>
    <dgm:cxn modelId="{C1759002-06F0-4A6E-B1D5-E6872B2F9B67}" type="presOf" srcId="{8732E832-E2E5-4941-B7A1-A7096EAEB5C3}" destId="{6F3DAF03-3931-4381-AD52-204EF511F9FA}" srcOrd="0" destOrd="0" presId="urn:microsoft.com/office/officeart/2005/8/layout/radial4"/>
    <dgm:cxn modelId="{4AFB90EF-EF13-4429-89BD-7C44AFA4B98F}" srcId="{DC6EABDC-F1AA-4F6E-B2AB-EA6598A3F247}" destId="{2BC0D011-826B-40E7-B292-44EB8DA4D48A}" srcOrd="0" destOrd="0" parTransId="{3D4ECEEB-6324-4573-9F92-7C7A28ED5B75}" sibTransId="{14058E9D-BF45-4686-901E-C36AC745B2FA}"/>
    <dgm:cxn modelId="{CAD8888D-7DE0-470D-84D0-28E19A0DEECA}" type="presOf" srcId="{1C82DBED-D0A0-4182-BE44-FA3D13FCD9CA}" destId="{26EE056F-804A-4944-9C5D-D2DD6F691CF3}" srcOrd="0" destOrd="0" presId="urn:microsoft.com/office/officeart/2005/8/layout/radial4"/>
    <dgm:cxn modelId="{6BB1E3F2-978A-4728-832A-69A332AFB9AC}" type="presOf" srcId="{2BC0D011-826B-40E7-B292-44EB8DA4D48A}" destId="{74028210-3B30-49B8-B70B-F57391496EDF}" srcOrd="0" destOrd="0" presId="urn:microsoft.com/office/officeart/2005/8/layout/radial4"/>
    <dgm:cxn modelId="{90CF27AD-DBCB-4266-96C8-49BEED8DAD16}" srcId="{DC6EABDC-F1AA-4F6E-B2AB-EA6598A3F247}" destId="{1C82DBED-D0A0-4182-BE44-FA3D13FCD9CA}" srcOrd="1" destOrd="0" parTransId="{5A253A39-8981-40CE-A6D9-315BC62EA81D}" sibTransId="{114FF35E-4CBD-4DBA-9289-70FC0D1DECBC}"/>
    <dgm:cxn modelId="{28A59A84-B3F1-432F-A2FE-83453DAE5D62}" srcId="{DC6EABDC-F1AA-4F6E-B2AB-EA6598A3F247}" destId="{91FBE4D7-7D57-482C-BE80-6BB986D5AC10}" srcOrd="2" destOrd="0" parTransId="{E533953D-C4FA-4865-8658-2ECF61BA4A91}" sibTransId="{C46D8605-6366-4152-8CB0-F61F6F287B68}"/>
    <dgm:cxn modelId="{00E6EE70-9E32-4F9B-820E-64EFD5BFF736}" srcId="{8732E832-E2E5-4941-B7A1-A7096EAEB5C3}" destId="{DC6EABDC-F1AA-4F6E-B2AB-EA6598A3F247}" srcOrd="0" destOrd="0" parTransId="{7B3E20C5-76E8-4D7E-A86B-2EB36EAE2D98}" sibTransId="{56CAD64C-A9FC-46E9-8D51-9EBFD093F3B1}"/>
    <dgm:cxn modelId="{7CB58470-D5E3-463A-AAFB-FD9FCC0F8FF9}" type="presParOf" srcId="{6F3DAF03-3931-4381-AD52-204EF511F9FA}" destId="{DF22F299-B994-41D7-930D-418B0A680C1C}" srcOrd="0" destOrd="0" presId="urn:microsoft.com/office/officeart/2005/8/layout/radial4"/>
    <dgm:cxn modelId="{8726398E-9BED-4AAB-BFF3-13C4CECF197C}" type="presParOf" srcId="{6F3DAF03-3931-4381-AD52-204EF511F9FA}" destId="{3564E46C-D1C7-4801-B51A-1422AE85C96D}" srcOrd="1" destOrd="0" presId="urn:microsoft.com/office/officeart/2005/8/layout/radial4"/>
    <dgm:cxn modelId="{1D637BAE-FF69-462C-8E1B-B5CA60BCC244}" type="presParOf" srcId="{6F3DAF03-3931-4381-AD52-204EF511F9FA}" destId="{74028210-3B30-49B8-B70B-F57391496EDF}" srcOrd="2" destOrd="0" presId="urn:microsoft.com/office/officeart/2005/8/layout/radial4"/>
    <dgm:cxn modelId="{1DE365F2-97CD-4D02-A579-8EED79ABA261}" type="presParOf" srcId="{6F3DAF03-3931-4381-AD52-204EF511F9FA}" destId="{060D9F14-3281-40BF-B537-C531BB146424}" srcOrd="3" destOrd="0" presId="urn:microsoft.com/office/officeart/2005/8/layout/radial4"/>
    <dgm:cxn modelId="{EE29A794-B8CF-49D7-9FA8-87B7E02AF808}" type="presParOf" srcId="{6F3DAF03-3931-4381-AD52-204EF511F9FA}" destId="{26EE056F-804A-4944-9C5D-D2DD6F691CF3}" srcOrd="4" destOrd="0" presId="urn:microsoft.com/office/officeart/2005/8/layout/radial4"/>
    <dgm:cxn modelId="{1046917A-3FFC-455A-AC66-E3D39CF385BD}" type="presParOf" srcId="{6F3DAF03-3931-4381-AD52-204EF511F9FA}" destId="{D523E29C-2084-47EC-9319-C4219EB5619B}" srcOrd="5" destOrd="0" presId="urn:microsoft.com/office/officeart/2005/8/layout/radial4"/>
    <dgm:cxn modelId="{2E30009E-6C6C-430A-BB90-C9AFAE8EADD2}" type="presParOf" srcId="{6F3DAF03-3931-4381-AD52-204EF511F9FA}" destId="{0ED42794-705F-4D14-9F76-45D63EF12D82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3D5D6F1-2EA8-4625-AB5D-4A5903A2F46F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93482C3-3321-4A79-9DA5-73A906343D6F}">
      <dgm:prSet phldrT="[Текст]"/>
      <dgm:spPr/>
      <dgm:t>
        <a:bodyPr/>
        <a:lstStyle/>
        <a:p>
          <a:r>
            <a:rPr lang="en-US" dirty="0" smtClean="0"/>
            <a:t>Python</a:t>
          </a:r>
          <a:endParaRPr lang="ru-RU" dirty="0"/>
        </a:p>
      </dgm:t>
    </dgm:pt>
    <dgm:pt modelId="{6F9AB572-DCB3-49D5-8B11-ECA209B23435}" type="parTrans" cxnId="{7EFDA3CC-AC86-4A1D-990D-7F4627A3F5EF}">
      <dgm:prSet/>
      <dgm:spPr/>
      <dgm:t>
        <a:bodyPr/>
        <a:lstStyle/>
        <a:p>
          <a:endParaRPr lang="ru-RU"/>
        </a:p>
      </dgm:t>
    </dgm:pt>
    <dgm:pt modelId="{6B30A3F0-C683-4D65-92A5-9758EAF0FA99}" type="sibTrans" cxnId="{7EFDA3CC-AC86-4A1D-990D-7F4627A3F5EF}">
      <dgm:prSet/>
      <dgm:spPr/>
      <dgm:t>
        <a:bodyPr/>
        <a:lstStyle/>
        <a:p>
          <a:endParaRPr lang="ru-RU"/>
        </a:p>
      </dgm:t>
    </dgm:pt>
    <dgm:pt modelId="{A1F44F5D-0D48-42A9-8E07-BB801EF83E2F}">
      <dgm:prSet phldrT="[Текст]"/>
      <dgm:spPr/>
      <dgm:t>
        <a:bodyPr/>
        <a:lstStyle/>
        <a:p>
          <a:r>
            <a:rPr lang="en-US" dirty="0" smtClean="0"/>
            <a:t>Perl</a:t>
          </a:r>
          <a:endParaRPr lang="ru-RU" dirty="0"/>
        </a:p>
      </dgm:t>
    </dgm:pt>
    <dgm:pt modelId="{B38459C2-8835-437E-8DF7-F066AE0EE048}" type="parTrans" cxnId="{E33B8A72-5979-4176-AAEE-4F66333A4B91}">
      <dgm:prSet/>
      <dgm:spPr/>
    </dgm:pt>
    <dgm:pt modelId="{DDA3FCFC-49F8-4F19-9574-C088DF077282}" type="sibTrans" cxnId="{E33B8A72-5979-4176-AAEE-4F66333A4B91}">
      <dgm:prSet/>
      <dgm:spPr/>
    </dgm:pt>
    <dgm:pt modelId="{757EE8C0-CAFB-4647-A7E6-631DAD357C2C}">
      <dgm:prSet phldrT="[Текст]"/>
      <dgm:spPr/>
      <dgm:t>
        <a:bodyPr/>
        <a:lstStyle/>
        <a:p>
          <a:r>
            <a:rPr lang="en-US" dirty="0" smtClean="0"/>
            <a:t>R</a:t>
          </a:r>
          <a:endParaRPr lang="ru-RU" dirty="0"/>
        </a:p>
      </dgm:t>
    </dgm:pt>
    <dgm:pt modelId="{729845F7-D7DD-4339-89A9-20B34E68A644}" type="parTrans" cxnId="{3697E8DB-48D9-4949-82E2-70A2D573C5FE}">
      <dgm:prSet/>
      <dgm:spPr/>
    </dgm:pt>
    <dgm:pt modelId="{D626036B-F7F9-43C1-86EC-17CBADC9ABE2}" type="sibTrans" cxnId="{3697E8DB-48D9-4949-82E2-70A2D573C5FE}">
      <dgm:prSet/>
      <dgm:spPr/>
    </dgm:pt>
    <dgm:pt modelId="{A2F22BEC-AF84-41ED-AAEF-39D0D38D40B1}">
      <dgm:prSet phldrT="[Текст]"/>
      <dgm:spPr/>
      <dgm:t>
        <a:bodyPr/>
        <a:lstStyle/>
        <a:p>
          <a:r>
            <a:rPr lang="en-US" dirty="0" err="1" smtClean="0"/>
            <a:t>Matlab</a:t>
          </a:r>
          <a:endParaRPr lang="ru-RU" dirty="0"/>
        </a:p>
      </dgm:t>
    </dgm:pt>
    <dgm:pt modelId="{45066258-E1FF-41EA-BF40-7EAB202D8B55}" type="parTrans" cxnId="{4B5AA4D6-BE37-49D3-A876-59203560DA9C}">
      <dgm:prSet/>
      <dgm:spPr/>
    </dgm:pt>
    <dgm:pt modelId="{7003613C-2456-4CE1-9E4F-7D9256016CBA}" type="sibTrans" cxnId="{4B5AA4D6-BE37-49D3-A876-59203560DA9C}">
      <dgm:prSet/>
      <dgm:spPr/>
    </dgm:pt>
    <dgm:pt modelId="{D6B7FE20-E87F-4C8D-9216-F3F6E372456C}">
      <dgm:prSet phldrT="[Текст]"/>
      <dgm:spPr/>
      <dgm:t>
        <a:bodyPr/>
        <a:lstStyle/>
        <a:p>
          <a:r>
            <a:rPr lang="en-US" dirty="0" smtClean="0"/>
            <a:t>Java</a:t>
          </a:r>
          <a:endParaRPr lang="ru-RU" dirty="0"/>
        </a:p>
      </dgm:t>
    </dgm:pt>
    <dgm:pt modelId="{38531C42-0640-41DF-80A6-F4E39B555F06}" type="parTrans" cxnId="{BE988335-41D6-4BF9-B24A-1D38A8A3C86F}">
      <dgm:prSet/>
      <dgm:spPr/>
    </dgm:pt>
    <dgm:pt modelId="{DD2CE882-193C-4D75-9B5C-1050F1838CF5}" type="sibTrans" cxnId="{BE988335-41D6-4BF9-B24A-1D38A8A3C86F}">
      <dgm:prSet/>
      <dgm:spPr/>
    </dgm:pt>
    <dgm:pt modelId="{E8ED5DA4-8E14-482B-9125-1A4E5099087F}">
      <dgm:prSet phldrT="[Текст]"/>
      <dgm:spPr/>
      <dgm:t>
        <a:bodyPr/>
        <a:lstStyle/>
        <a:p>
          <a:r>
            <a:rPr lang="en-US" dirty="0" smtClean="0"/>
            <a:t>C/C++</a:t>
          </a:r>
          <a:endParaRPr lang="ru-RU" dirty="0"/>
        </a:p>
      </dgm:t>
    </dgm:pt>
    <dgm:pt modelId="{2DC97666-1439-47ED-9BD5-56CB919B2E1F}" type="parTrans" cxnId="{8C73AB3E-AB37-453D-B191-C40410C44CF8}">
      <dgm:prSet/>
      <dgm:spPr/>
    </dgm:pt>
    <dgm:pt modelId="{CC964F81-EA57-4DB6-A696-F86A90BE859E}" type="sibTrans" cxnId="{8C73AB3E-AB37-453D-B191-C40410C44CF8}">
      <dgm:prSet/>
      <dgm:spPr/>
    </dgm:pt>
    <dgm:pt modelId="{5C197668-A11D-4034-ABBE-1539E1E93A84}">
      <dgm:prSet phldrT="[Текст]"/>
      <dgm:spPr/>
      <dgm:t>
        <a:bodyPr/>
        <a:lstStyle/>
        <a:p>
          <a:r>
            <a:rPr lang="en-US" dirty="0" err="1" smtClean="0"/>
            <a:t>Msthematica</a:t>
          </a:r>
          <a:r>
            <a:rPr lang="en-US" dirty="0" smtClean="0"/>
            <a:t>/Wolfram Alpha</a:t>
          </a:r>
          <a:endParaRPr lang="ru-RU" dirty="0"/>
        </a:p>
      </dgm:t>
    </dgm:pt>
    <dgm:pt modelId="{136B7403-EE9D-437A-877F-F54004B074D4}" type="parTrans" cxnId="{99EAF8C6-EF9D-4D96-B0F5-0C46F861ED5A}">
      <dgm:prSet/>
      <dgm:spPr/>
    </dgm:pt>
    <dgm:pt modelId="{1131B51C-F703-488A-8AB9-F521633C138C}" type="sibTrans" cxnId="{99EAF8C6-EF9D-4D96-B0F5-0C46F861ED5A}">
      <dgm:prSet/>
      <dgm:spPr/>
    </dgm:pt>
    <dgm:pt modelId="{69AB8A7F-9C2C-40C5-9D49-8E7EB4FCDB98}">
      <dgm:prSet phldrT="[Текст]"/>
      <dgm:spPr/>
      <dgm:t>
        <a:bodyPr/>
        <a:lstStyle/>
        <a:p>
          <a:r>
            <a:rPr lang="en-US" dirty="0" smtClean="0"/>
            <a:t>Excel</a:t>
          </a:r>
          <a:endParaRPr lang="ru-RU" dirty="0"/>
        </a:p>
      </dgm:t>
    </dgm:pt>
    <dgm:pt modelId="{CD000165-AF5D-49A2-B446-6B9E352E86C1}" type="parTrans" cxnId="{8A099F5C-F919-4533-A09F-1226A590AFF2}">
      <dgm:prSet/>
      <dgm:spPr/>
    </dgm:pt>
    <dgm:pt modelId="{1A3596FA-995C-413B-9A7D-A4033ED65FDF}" type="sibTrans" cxnId="{8A099F5C-F919-4533-A09F-1226A590AFF2}">
      <dgm:prSet/>
      <dgm:spPr/>
    </dgm:pt>
    <dgm:pt modelId="{799A1B9C-38B8-4DD9-8E3D-7AB75DC19E6B}" type="pres">
      <dgm:prSet presAssocID="{93D5D6F1-2EA8-4625-AB5D-4A5903A2F46F}" presName="diagram" presStyleCnt="0">
        <dgm:presLayoutVars>
          <dgm:dir/>
          <dgm:resizeHandles val="exact"/>
        </dgm:presLayoutVars>
      </dgm:prSet>
      <dgm:spPr/>
    </dgm:pt>
    <dgm:pt modelId="{5EAD4523-8809-4237-B180-16665602535B}" type="pres">
      <dgm:prSet presAssocID="{993482C3-3321-4A79-9DA5-73A906343D6F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4DFABC-8889-479A-B4A6-2AF1CD76263B}" type="pres">
      <dgm:prSet presAssocID="{6B30A3F0-C683-4D65-92A5-9758EAF0FA99}" presName="sibTrans" presStyleCnt="0"/>
      <dgm:spPr/>
    </dgm:pt>
    <dgm:pt modelId="{54EC1F0D-359B-4D0B-95AA-08E2947037AB}" type="pres">
      <dgm:prSet presAssocID="{A1F44F5D-0D48-42A9-8E07-BB801EF83E2F}" presName="node" presStyleLbl="node1" presStyleIdx="1" presStyleCnt="8">
        <dgm:presLayoutVars>
          <dgm:bulletEnabled val="1"/>
        </dgm:presLayoutVars>
      </dgm:prSet>
      <dgm:spPr/>
    </dgm:pt>
    <dgm:pt modelId="{D7871E9F-9DCC-44F5-AB71-39A379433D55}" type="pres">
      <dgm:prSet presAssocID="{DDA3FCFC-49F8-4F19-9574-C088DF077282}" presName="sibTrans" presStyleCnt="0"/>
      <dgm:spPr/>
    </dgm:pt>
    <dgm:pt modelId="{82C63682-0825-48E7-A21A-1671100AA672}" type="pres">
      <dgm:prSet presAssocID="{757EE8C0-CAFB-4647-A7E6-631DAD357C2C}" presName="node" presStyleLbl="node1" presStyleIdx="2" presStyleCnt="8">
        <dgm:presLayoutVars>
          <dgm:bulletEnabled val="1"/>
        </dgm:presLayoutVars>
      </dgm:prSet>
      <dgm:spPr/>
    </dgm:pt>
    <dgm:pt modelId="{1451310F-14FF-4FD5-A5C6-89C2F4D9F773}" type="pres">
      <dgm:prSet presAssocID="{D626036B-F7F9-43C1-86EC-17CBADC9ABE2}" presName="sibTrans" presStyleCnt="0"/>
      <dgm:spPr/>
    </dgm:pt>
    <dgm:pt modelId="{55F957DE-9F85-4768-8A4C-296667B7772B}" type="pres">
      <dgm:prSet presAssocID="{A2F22BEC-AF84-41ED-AAEF-39D0D38D40B1}" presName="node" presStyleLbl="node1" presStyleIdx="3" presStyleCnt="8">
        <dgm:presLayoutVars>
          <dgm:bulletEnabled val="1"/>
        </dgm:presLayoutVars>
      </dgm:prSet>
      <dgm:spPr/>
    </dgm:pt>
    <dgm:pt modelId="{CA818EEC-865F-4829-92CF-B9D40509308B}" type="pres">
      <dgm:prSet presAssocID="{7003613C-2456-4CE1-9E4F-7D9256016CBA}" presName="sibTrans" presStyleCnt="0"/>
      <dgm:spPr/>
    </dgm:pt>
    <dgm:pt modelId="{061E3248-46D9-447F-BE1D-E437BD9DB6CD}" type="pres">
      <dgm:prSet presAssocID="{D6B7FE20-E87F-4C8D-9216-F3F6E372456C}" presName="node" presStyleLbl="node1" presStyleIdx="4" presStyleCnt="8">
        <dgm:presLayoutVars>
          <dgm:bulletEnabled val="1"/>
        </dgm:presLayoutVars>
      </dgm:prSet>
      <dgm:spPr/>
    </dgm:pt>
    <dgm:pt modelId="{E721C8C1-65A4-4571-9A78-A72CA3BF39AB}" type="pres">
      <dgm:prSet presAssocID="{DD2CE882-193C-4D75-9B5C-1050F1838CF5}" presName="sibTrans" presStyleCnt="0"/>
      <dgm:spPr/>
    </dgm:pt>
    <dgm:pt modelId="{53093E06-ED3B-414B-80A8-240A5AA10C19}" type="pres">
      <dgm:prSet presAssocID="{E8ED5DA4-8E14-482B-9125-1A4E5099087F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D3B5A5-02B2-4944-AFAF-21C51432EC87}" type="pres">
      <dgm:prSet presAssocID="{CC964F81-EA57-4DB6-A696-F86A90BE859E}" presName="sibTrans" presStyleCnt="0"/>
      <dgm:spPr/>
    </dgm:pt>
    <dgm:pt modelId="{E0D0C2CC-231F-4AFC-B2E8-64887033DFB7}" type="pres">
      <dgm:prSet presAssocID="{5C197668-A11D-4034-ABBE-1539E1E93A84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A04175-10AE-41D5-9A18-BC3CADE640F4}" type="pres">
      <dgm:prSet presAssocID="{1131B51C-F703-488A-8AB9-F521633C138C}" presName="sibTrans" presStyleCnt="0"/>
      <dgm:spPr/>
    </dgm:pt>
    <dgm:pt modelId="{2A9F2644-4987-4C1B-8D31-583A000A5A9A}" type="pres">
      <dgm:prSet presAssocID="{69AB8A7F-9C2C-40C5-9D49-8E7EB4FCDB98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B5AA4D6-BE37-49D3-A876-59203560DA9C}" srcId="{93D5D6F1-2EA8-4625-AB5D-4A5903A2F46F}" destId="{A2F22BEC-AF84-41ED-AAEF-39D0D38D40B1}" srcOrd="3" destOrd="0" parTransId="{45066258-E1FF-41EA-BF40-7EAB202D8B55}" sibTransId="{7003613C-2456-4CE1-9E4F-7D9256016CBA}"/>
    <dgm:cxn modelId="{8C73AB3E-AB37-453D-B191-C40410C44CF8}" srcId="{93D5D6F1-2EA8-4625-AB5D-4A5903A2F46F}" destId="{E8ED5DA4-8E14-482B-9125-1A4E5099087F}" srcOrd="5" destOrd="0" parTransId="{2DC97666-1439-47ED-9BD5-56CB919B2E1F}" sibTransId="{CC964F81-EA57-4DB6-A696-F86A90BE859E}"/>
    <dgm:cxn modelId="{268259B1-47AA-4E17-BDFC-206A229264FC}" type="presOf" srcId="{69AB8A7F-9C2C-40C5-9D49-8E7EB4FCDB98}" destId="{2A9F2644-4987-4C1B-8D31-583A000A5A9A}" srcOrd="0" destOrd="0" presId="urn:microsoft.com/office/officeart/2005/8/layout/default"/>
    <dgm:cxn modelId="{7F8D8C4A-BD1B-4C87-B801-BBB21371FB31}" type="presOf" srcId="{757EE8C0-CAFB-4647-A7E6-631DAD357C2C}" destId="{82C63682-0825-48E7-A21A-1671100AA672}" srcOrd="0" destOrd="0" presId="urn:microsoft.com/office/officeart/2005/8/layout/default"/>
    <dgm:cxn modelId="{904D25BE-B1DD-4164-B288-0D80E69D056A}" type="presOf" srcId="{E8ED5DA4-8E14-482B-9125-1A4E5099087F}" destId="{53093E06-ED3B-414B-80A8-240A5AA10C19}" srcOrd="0" destOrd="0" presId="urn:microsoft.com/office/officeart/2005/8/layout/default"/>
    <dgm:cxn modelId="{8A099F5C-F919-4533-A09F-1226A590AFF2}" srcId="{93D5D6F1-2EA8-4625-AB5D-4A5903A2F46F}" destId="{69AB8A7F-9C2C-40C5-9D49-8E7EB4FCDB98}" srcOrd="7" destOrd="0" parTransId="{CD000165-AF5D-49A2-B446-6B9E352E86C1}" sibTransId="{1A3596FA-995C-413B-9A7D-A4033ED65FDF}"/>
    <dgm:cxn modelId="{794DD46C-2064-477E-836E-5C86E5485813}" type="presOf" srcId="{D6B7FE20-E87F-4C8D-9216-F3F6E372456C}" destId="{061E3248-46D9-447F-BE1D-E437BD9DB6CD}" srcOrd="0" destOrd="0" presId="urn:microsoft.com/office/officeart/2005/8/layout/default"/>
    <dgm:cxn modelId="{1919FE0D-22C0-4003-8731-A2443F4549CA}" type="presOf" srcId="{5C197668-A11D-4034-ABBE-1539E1E93A84}" destId="{E0D0C2CC-231F-4AFC-B2E8-64887033DFB7}" srcOrd="0" destOrd="0" presId="urn:microsoft.com/office/officeart/2005/8/layout/default"/>
    <dgm:cxn modelId="{9D95D622-E227-4F5E-8626-1C6F9B09341E}" type="presOf" srcId="{993482C3-3321-4A79-9DA5-73A906343D6F}" destId="{5EAD4523-8809-4237-B180-16665602535B}" srcOrd="0" destOrd="0" presId="urn:microsoft.com/office/officeart/2005/8/layout/default"/>
    <dgm:cxn modelId="{E33B8A72-5979-4176-AAEE-4F66333A4B91}" srcId="{93D5D6F1-2EA8-4625-AB5D-4A5903A2F46F}" destId="{A1F44F5D-0D48-42A9-8E07-BB801EF83E2F}" srcOrd="1" destOrd="0" parTransId="{B38459C2-8835-437E-8DF7-F066AE0EE048}" sibTransId="{DDA3FCFC-49F8-4F19-9574-C088DF077282}"/>
    <dgm:cxn modelId="{BE988335-41D6-4BF9-B24A-1D38A8A3C86F}" srcId="{93D5D6F1-2EA8-4625-AB5D-4A5903A2F46F}" destId="{D6B7FE20-E87F-4C8D-9216-F3F6E372456C}" srcOrd="4" destOrd="0" parTransId="{38531C42-0640-41DF-80A6-F4E39B555F06}" sibTransId="{DD2CE882-193C-4D75-9B5C-1050F1838CF5}"/>
    <dgm:cxn modelId="{1F0596CE-329E-41BA-BA35-E4D314BE6002}" type="presOf" srcId="{A2F22BEC-AF84-41ED-AAEF-39D0D38D40B1}" destId="{55F957DE-9F85-4768-8A4C-296667B7772B}" srcOrd="0" destOrd="0" presId="urn:microsoft.com/office/officeart/2005/8/layout/default"/>
    <dgm:cxn modelId="{7EFDA3CC-AC86-4A1D-990D-7F4627A3F5EF}" srcId="{93D5D6F1-2EA8-4625-AB5D-4A5903A2F46F}" destId="{993482C3-3321-4A79-9DA5-73A906343D6F}" srcOrd="0" destOrd="0" parTransId="{6F9AB572-DCB3-49D5-8B11-ECA209B23435}" sibTransId="{6B30A3F0-C683-4D65-92A5-9758EAF0FA99}"/>
    <dgm:cxn modelId="{3697E8DB-48D9-4949-82E2-70A2D573C5FE}" srcId="{93D5D6F1-2EA8-4625-AB5D-4A5903A2F46F}" destId="{757EE8C0-CAFB-4647-A7E6-631DAD357C2C}" srcOrd="2" destOrd="0" parTransId="{729845F7-D7DD-4339-89A9-20B34E68A644}" sibTransId="{D626036B-F7F9-43C1-86EC-17CBADC9ABE2}"/>
    <dgm:cxn modelId="{99EAF8C6-EF9D-4D96-B0F5-0C46F861ED5A}" srcId="{93D5D6F1-2EA8-4625-AB5D-4A5903A2F46F}" destId="{5C197668-A11D-4034-ABBE-1539E1E93A84}" srcOrd="6" destOrd="0" parTransId="{136B7403-EE9D-437A-877F-F54004B074D4}" sibTransId="{1131B51C-F703-488A-8AB9-F521633C138C}"/>
    <dgm:cxn modelId="{83C3F9D3-24EF-4E9B-9206-9D78F0D84912}" type="presOf" srcId="{93D5D6F1-2EA8-4625-AB5D-4A5903A2F46F}" destId="{799A1B9C-38B8-4DD9-8E3D-7AB75DC19E6B}" srcOrd="0" destOrd="0" presId="urn:microsoft.com/office/officeart/2005/8/layout/default"/>
    <dgm:cxn modelId="{68EAFDFF-8E2E-43F7-9030-7EFF536D4C65}" type="presOf" srcId="{A1F44F5D-0D48-42A9-8E07-BB801EF83E2F}" destId="{54EC1F0D-359B-4D0B-95AA-08E2947037AB}" srcOrd="0" destOrd="0" presId="urn:microsoft.com/office/officeart/2005/8/layout/default"/>
    <dgm:cxn modelId="{B57B5963-55F0-43F7-A874-79CF8368224E}" type="presParOf" srcId="{799A1B9C-38B8-4DD9-8E3D-7AB75DC19E6B}" destId="{5EAD4523-8809-4237-B180-16665602535B}" srcOrd="0" destOrd="0" presId="urn:microsoft.com/office/officeart/2005/8/layout/default"/>
    <dgm:cxn modelId="{5C343019-B64E-49F5-A514-A9AE900A76DC}" type="presParOf" srcId="{799A1B9C-38B8-4DD9-8E3D-7AB75DC19E6B}" destId="{DD4DFABC-8889-479A-B4A6-2AF1CD76263B}" srcOrd="1" destOrd="0" presId="urn:microsoft.com/office/officeart/2005/8/layout/default"/>
    <dgm:cxn modelId="{EF040598-9BCA-46ED-912E-FC700B379B2C}" type="presParOf" srcId="{799A1B9C-38B8-4DD9-8E3D-7AB75DC19E6B}" destId="{54EC1F0D-359B-4D0B-95AA-08E2947037AB}" srcOrd="2" destOrd="0" presId="urn:microsoft.com/office/officeart/2005/8/layout/default"/>
    <dgm:cxn modelId="{88DC946F-85E8-49DD-B793-5C9E2131ADCE}" type="presParOf" srcId="{799A1B9C-38B8-4DD9-8E3D-7AB75DC19E6B}" destId="{D7871E9F-9DCC-44F5-AB71-39A379433D55}" srcOrd="3" destOrd="0" presId="urn:microsoft.com/office/officeart/2005/8/layout/default"/>
    <dgm:cxn modelId="{911C215F-F289-4AC8-85FE-058ACCD89DF6}" type="presParOf" srcId="{799A1B9C-38B8-4DD9-8E3D-7AB75DC19E6B}" destId="{82C63682-0825-48E7-A21A-1671100AA672}" srcOrd="4" destOrd="0" presId="urn:microsoft.com/office/officeart/2005/8/layout/default"/>
    <dgm:cxn modelId="{5248DFB7-1001-4F53-B5F3-FFBE7A774F87}" type="presParOf" srcId="{799A1B9C-38B8-4DD9-8E3D-7AB75DC19E6B}" destId="{1451310F-14FF-4FD5-A5C6-89C2F4D9F773}" srcOrd="5" destOrd="0" presId="urn:microsoft.com/office/officeart/2005/8/layout/default"/>
    <dgm:cxn modelId="{61E62C87-FC23-457A-A86E-56017AE209A4}" type="presParOf" srcId="{799A1B9C-38B8-4DD9-8E3D-7AB75DC19E6B}" destId="{55F957DE-9F85-4768-8A4C-296667B7772B}" srcOrd="6" destOrd="0" presId="urn:microsoft.com/office/officeart/2005/8/layout/default"/>
    <dgm:cxn modelId="{9FC6CE5C-1B20-4EA2-A932-06321C923D80}" type="presParOf" srcId="{799A1B9C-38B8-4DD9-8E3D-7AB75DC19E6B}" destId="{CA818EEC-865F-4829-92CF-B9D40509308B}" srcOrd="7" destOrd="0" presId="urn:microsoft.com/office/officeart/2005/8/layout/default"/>
    <dgm:cxn modelId="{DDAC3195-FB77-4A89-BF07-618842C81891}" type="presParOf" srcId="{799A1B9C-38B8-4DD9-8E3D-7AB75DC19E6B}" destId="{061E3248-46D9-447F-BE1D-E437BD9DB6CD}" srcOrd="8" destOrd="0" presId="urn:microsoft.com/office/officeart/2005/8/layout/default"/>
    <dgm:cxn modelId="{B5191060-7AA2-4F31-AFA6-39A3C5105DEC}" type="presParOf" srcId="{799A1B9C-38B8-4DD9-8E3D-7AB75DC19E6B}" destId="{E721C8C1-65A4-4571-9A78-A72CA3BF39AB}" srcOrd="9" destOrd="0" presId="urn:microsoft.com/office/officeart/2005/8/layout/default"/>
    <dgm:cxn modelId="{5BA2C968-94D1-444B-9DED-8A59C288169C}" type="presParOf" srcId="{799A1B9C-38B8-4DD9-8E3D-7AB75DC19E6B}" destId="{53093E06-ED3B-414B-80A8-240A5AA10C19}" srcOrd="10" destOrd="0" presId="urn:microsoft.com/office/officeart/2005/8/layout/default"/>
    <dgm:cxn modelId="{BA539A32-21FE-473D-876C-3881BF5C55A9}" type="presParOf" srcId="{799A1B9C-38B8-4DD9-8E3D-7AB75DC19E6B}" destId="{32D3B5A5-02B2-4944-AFAF-21C51432EC87}" srcOrd="11" destOrd="0" presId="urn:microsoft.com/office/officeart/2005/8/layout/default"/>
    <dgm:cxn modelId="{FC45636D-95C3-4D8B-BE79-D9E513B90B9C}" type="presParOf" srcId="{799A1B9C-38B8-4DD9-8E3D-7AB75DC19E6B}" destId="{E0D0C2CC-231F-4AFC-B2E8-64887033DFB7}" srcOrd="12" destOrd="0" presId="urn:microsoft.com/office/officeart/2005/8/layout/default"/>
    <dgm:cxn modelId="{11A128AF-0B34-4697-8371-E550254D54CB}" type="presParOf" srcId="{799A1B9C-38B8-4DD9-8E3D-7AB75DC19E6B}" destId="{91A04175-10AE-41D5-9A18-BC3CADE640F4}" srcOrd="13" destOrd="0" presId="urn:microsoft.com/office/officeart/2005/8/layout/default"/>
    <dgm:cxn modelId="{0259803D-B9F7-41EA-BD97-576A85C6CBF3}" type="presParOf" srcId="{799A1B9C-38B8-4DD9-8E3D-7AB75DC19E6B}" destId="{2A9F2644-4987-4C1B-8D31-583A000A5A9A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0E36705-15C7-4BE1-B11A-8CD70D6991C7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F528626A-E0BD-46A3-8F8B-600BFB73522F}">
      <dgm:prSet phldrT="[Текст]"/>
      <dgm:spPr/>
      <dgm:t>
        <a:bodyPr/>
        <a:lstStyle/>
        <a:p>
          <a:r>
            <a:rPr lang="ru-RU" dirty="0" smtClean="0"/>
            <a:t>Эмпирические</a:t>
          </a:r>
          <a:endParaRPr lang="ru-RU" dirty="0"/>
        </a:p>
      </dgm:t>
    </dgm:pt>
    <dgm:pt modelId="{C8FD90A3-5A11-40D7-BE6C-1F2D155BBEE8}" type="parTrans" cxnId="{D8C771D3-98BC-4765-8AB3-49A44C1F08E1}">
      <dgm:prSet/>
      <dgm:spPr/>
      <dgm:t>
        <a:bodyPr/>
        <a:lstStyle/>
        <a:p>
          <a:endParaRPr lang="ru-RU"/>
        </a:p>
      </dgm:t>
    </dgm:pt>
    <dgm:pt modelId="{A8D1CAB3-784B-42C1-BF8B-1FEBE5543BE7}" type="sibTrans" cxnId="{D8C771D3-98BC-4765-8AB3-49A44C1F08E1}">
      <dgm:prSet/>
      <dgm:spPr/>
      <dgm:t>
        <a:bodyPr/>
        <a:lstStyle/>
        <a:p>
          <a:endParaRPr lang="ru-RU"/>
        </a:p>
      </dgm:t>
    </dgm:pt>
    <dgm:pt modelId="{64310A3F-28B8-4165-81CA-A33290AE94F2}">
      <dgm:prSet phldrT="[Текст]"/>
      <dgm:spPr/>
      <dgm:t>
        <a:bodyPr/>
        <a:lstStyle/>
        <a:p>
          <a:r>
            <a:rPr lang="ru-RU" dirty="0" smtClean="0"/>
            <a:t>Теоретические</a:t>
          </a:r>
          <a:endParaRPr lang="ru-RU" dirty="0"/>
        </a:p>
      </dgm:t>
    </dgm:pt>
    <dgm:pt modelId="{46214CA7-CA09-4575-AD16-D52D8DF911CE}" type="parTrans" cxnId="{78FEAF72-FE47-4206-8CA1-3706AEB1F4E4}">
      <dgm:prSet/>
      <dgm:spPr/>
      <dgm:t>
        <a:bodyPr/>
        <a:lstStyle/>
        <a:p>
          <a:endParaRPr lang="ru-RU"/>
        </a:p>
      </dgm:t>
    </dgm:pt>
    <dgm:pt modelId="{25A88F6D-3302-4F3A-89FB-7FA9C55A0851}" type="sibTrans" cxnId="{78FEAF72-FE47-4206-8CA1-3706AEB1F4E4}">
      <dgm:prSet/>
      <dgm:spPr/>
      <dgm:t>
        <a:bodyPr/>
        <a:lstStyle/>
        <a:p>
          <a:endParaRPr lang="ru-RU"/>
        </a:p>
      </dgm:t>
    </dgm:pt>
    <dgm:pt modelId="{B91D6D3C-8BE7-4B81-A832-AA2D5176353F}">
      <dgm:prSet phldrT="[Текст]"/>
      <dgm:spPr/>
      <dgm:t>
        <a:bodyPr/>
        <a:lstStyle/>
        <a:p>
          <a:r>
            <a:rPr lang="ru-RU" dirty="0" smtClean="0"/>
            <a:t>Смешанные</a:t>
          </a:r>
          <a:endParaRPr lang="ru-RU" dirty="0"/>
        </a:p>
      </dgm:t>
    </dgm:pt>
    <dgm:pt modelId="{BD97D127-8943-4359-98DE-BAB82DF52183}" type="parTrans" cxnId="{E23A4702-56F2-4256-A21B-10B9736F3C33}">
      <dgm:prSet/>
      <dgm:spPr/>
      <dgm:t>
        <a:bodyPr/>
        <a:lstStyle/>
        <a:p>
          <a:endParaRPr lang="ru-RU"/>
        </a:p>
      </dgm:t>
    </dgm:pt>
    <dgm:pt modelId="{B74AF3A8-C6BE-402C-BA62-224F4F3D357A}" type="sibTrans" cxnId="{E23A4702-56F2-4256-A21B-10B9736F3C33}">
      <dgm:prSet/>
      <dgm:spPr/>
      <dgm:t>
        <a:bodyPr/>
        <a:lstStyle/>
        <a:p>
          <a:endParaRPr lang="ru-RU"/>
        </a:p>
      </dgm:t>
    </dgm:pt>
    <dgm:pt modelId="{488A96C0-46A4-4ADA-A325-AFC24893A842}" type="pres">
      <dgm:prSet presAssocID="{20E36705-15C7-4BE1-B11A-8CD70D6991C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15277D1-DC3C-4CD3-831B-AD1395C3FDAE}" type="pres">
      <dgm:prSet presAssocID="{F528626A-E0BD-46A3-8F8B-600BFB73522F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336443-3B08-477D-A097-3DED95947243}" type="pres">
      <dgm:prSet presAssocID="{A8D1CAB3-784B-42C1-BF8B-1FEBE5543BE7}" presName="sibTrans" presStyleCnt="0"/>
      <dgm:spPr/>
    </dgm:pt>
    <dgm:pt modelId="{434019BD-F825-4E8A-BA47-BEAB86A5C18F}" type="pres">
      <dgm:prSet presAssocID="{64310A3F-28B8-4165-81CA-A33290AE94F2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3E9FBC-0800-4449-8754-A7B28AFAA75B}" type="pres">
      <dgm:prSet presAssocID="{25A88F6D-3302-4F3A-89FB-7FA9C55A0851}" presName="sibTrans" presStyleCnt="0"/>
      <dgm:spPr/>
    </dgm:pt>
    <dgm:pt modelId="{21DB173B-9C20-43BB-A8C5-0B4C9BE67FE3}" type="pres">
      <dgm:prSet presAssocID="{B91D6D3C-8BE7-4B81-A832-AA2D5176353F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305F8D0-259F-4167-923B-2C4DBBB299EF}" type="presOf" srcId="{B91D6D3C-8BE7-4B81-A832-AA2D5176353F}" destId="{21DB173B-9C20-43BB-A8C5-0B4C9BE67FE3}" srcOrd="0" destOrd="0" presId="urn:microsoft.com/office/officeart/2005/8/layout/default"/>
    <dgm:cxn modelId="{D8C771D3-98BC-4765-8AB3-49A44C1F08E1}" srcId="{20E36705-15C7-4BE1-B11A-8CD70D6991C7}" destId="{F528626A-E0BD-46A3-8F8B-600BFB73522F}" srcOrd="0" destOrd="0" parTransId="{C8FD90A3-5A11-40D7-BE6C-1F2D155BBEE8}" sibTransId="{A8D1CAB3-784B-42C1-BF8B-1FEBE5543BE7}"/>
    <dgm:cxn modelId="{78FEAF72-FE47-4206-8CA1-3706AEB1F4E4}" srcId="{20E36705-15C7-4BE1-B11A-8CD70D6991C7}" destId="{64310A3F-28B8-4165-81CA-A33290AE94F2}" srcOrd="1" destOrd="0" parTransId="{46214CA7-CA09-4575-AD16-D52D8DF911CE}" sibTransId="{25A88F6D-3302-4F3A-89FB-7FA9C55A0851}"/>
    <dgm:cxn modelId="{B3637C42-7A5C-40A7-82E9-97CA399CA2CB}" type="presOf" srcId="{F528626A-E0BD-46A3-8F8B-600BFB73522F}" destId="{715277D1-DC3C-4CD3-831B-AD1395C3FDAE}" srcOrd="0" destOrd="0" presId="urn:microsoft.com/office/officeart/2005/8/layout/default"/>
    <dgm:cxn modelId="{E23A4702-56F2-4256-A21B-10B9736F3C33}" srcId="{20E36705-15C7-4BE1-B11A-8CD70D6991C7}" destId="{B91D6D3C-8BE7-4B81-A832-AA2D5176353F}" srcOrd="2" destOrd="0" parTransId="{BD97D127-8943-4359-98DE-BAB82DF52183}" sibTransId="{B74AF3A8-C6BE-402C-BA62-224F4F3D357A}"/>
    <dgm:cxn modelId="{13B68F0E-185C-4127-829D-391C0CCBFFD1}" type="presOf" srcId="{20E36705-15C7-4BE1-B11A-8CD70D6991C7}" destId="{488A96C0-46A4-4ADA-A325-AFC24893A842}" srcOrd="0" destOrd="0" presId="urn:microsoft.com/office/officeart/2005/8/layout/default"/>
    <dgm:cxn modelId="{9F02F759-EAF6-4928-ACC0-014912179F3D}" type="presOf" srcId="{64310A3F-28B8-4165-81CA-A33290AE94F2}" destId="{434019BD-F825-4E8A-BA47-BEAB86A5C18F}" srcOrd="0" destOrd="0" presId="urn:microsoft.com/office/officeart/2005/8/layout/default"/>
    <dgm:cxn modelId="{934F90E2-A835-4A21-A906-582E5A5E72B7}" type="presParOf" srcId="{488A96C0-46A4-4ADA-A325-AFC24893A842}" destId="{715277D1-DC3C-4CD3-831B-AD1395C3FDAE}" srcOrd="0" destOrd="0" presId="urn:microsoft.com/office/officeart/2005/8/layout/default"/>
    <dgm:cxn modelId="{97291B0E-D913-44B6-B319-A9E846C67717}" type="presParOf" srcId="{488A96C0-46A4-4ADA-A325-AFC24893A842}" destId="{8B336443-3B08-477D-A097-3DED95947243}" srcOrd="1" destOrd="0" presId="urn:microsoft.com/office/officeart/2005/8/layout/default"/>
    <dgm:cxn modelId="{8DE6053A-3060-4D02-9A68-BA9A6C9C22EE}" type="presParOf" srcId="{488A96C0-46A4-4ADA-A325-AFC24893A842}" destId="{434019BD-F825-4E8A-BA47-BEAB86A5C18F}" srcOrd="2" destOrd="0" presId="urn:microsoft.com/office/officeart/2005/8/layout/default"/>
    <dgm:cxn modelId="{E599DD69-B6B9-46D9-A376-E32961E24C31}" type="presParOf" srcId="{488A96C0-46A4-4ADA-A325-AFC24893A842}" destId="{F23E9FBC-0800-4449-8754-A7B28AFAA75B}" srcOrd="3" destOrd="0" presId="urn:microsoft.com/office/officeart/2005/8/layout/default"/>
    <dgm:cxn modelId="{16420970-F66F-4853-9664-79723CA7F300}" type="presParOf" srcId="{488A96C0-46A4-4ADA-A325-AFC24893A842}" destId="{21DB173B-9C20-43BB-A8C5-0B4C9BE67FE3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0E36705-15C7-4BE1-B11A-8CD70D6991C7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F528626A-E0BD-46A3-8F8B-600BFB73522F}">
      <dgm:prSet phldrT="[Текст]"/>
      <dgm:spPr/>
      <dgm:t>
        <a:bodyPr/>
        <a:lstStyle/>
        <a:p>
          <a:r>
            <a:rPr lang="ru-RU" dirty="0" smtClean="0"/>
            <a:t>Упрощенность</a:t>
          </a:r>
          <a:endParaRPr lang="ru-RU" dirty="0"/>
        </a:p>
      </dgm:t>
    </dgm:pt>
    <dgm:pt modelId="{C8FD90A3-5A11-40D7-BE6C-1F2D155BBEE8}" type="parTrans" cxnId="{D8C771D3-98BC-4765-8AB3-49A44C1F08E1}">
      <dgm:prSet/>
      <dgm:spPr/>
      <dgm:t>
        <a:bodyPr/>
        <a:lstStyle/>
        <a:p>
          <a:endParaRPr lang="ru-RU"/>
        </a:p>
      </dgm:t>
    </dgm:pt>
    <dgm:pt modelId="{A8D1CAB3-784B-42C1-BF8B-1FEBE5543BE7}" type="sibTrans" cxnId="{D8C771D3-98BC-4765-8AB3-49A44C1F08E1}">
      <dgm:prSet/>
      <dgm:spPr/>
      <dgm:t>
        <a:bodyPr/>
        <a:lstStyle/>
        <a:p>
          <a:endParaRPr lang="ru-RU"/>
        </a:p>
      </dgm:t>
    </dgm:pt>
    <dgm:pt modelId="{E8829841-DBFF-4B54-8BFD-C720D3BBB597}">
      <dgm:prSet phldrT="[Текст]"/>
      <dgm:spPr/>
      <dgm:t>
        <a:bodyPr/>
        <a:lstStyle/>
        <a:p>
          <a:r>
            <a:rPr lang="ru-RU" dirty="0" smtClean="0"/>
            <a:t>Конечность</a:t>
          </a:r>
          <a:endParaRPr lang="ru-RU" dirty="0"/>
        </a:p>
      </dgm:t>
    </dgm:pt>
    <dgm:pt modelId="{399DB926-22A1-4337-B854-46BBAFE289EF}" type="parTrans" cxnId="{BE014AD5-E6F7-479A-AE53-3D9629BC95C6}">
      <dgm:prSet/>
      <dgm:spPr/>
    </dgm:pt>
    <dgm:pt modelId="{3EB1A15D-E34E-42C1-BD7F-B86429649B55}" type="sibTrans" cxnId="{BE014AD5-E6F7-479A-AE53-3D9629BC95C6}">
      <dgm:prSet/>
      <dgm:spPr/>
    </dgm:pt>
    <dgm:pt modelId="{D8A4470C-F07D-4C4A-81E9-5B18B6F76F31}">
      <dgm:prSet phldrT="[Текст]"/>
      <dgm:spPr/>
      <dgm:t>
        <a:bodyPr/>
        <a:lstStyle/>
        <a:p>
          <a:r>
            <a:rPr lang="ru-RU" dirty="0" smtClean="0"/>
            <a:t>Приближенность</a:t>
          </a:r>
          <a:endParaRPr lang="ru-RU" dirty="0"/>
        </a:p>
      </dgm:t>
    </dgm:pt>
    <dgm:pt modelId="{DA50D112-1DB8-41CC-9478-0275DC827909}" type="parTrans" cxnId="{24AA897F-6C87-44D6-8277-BE5E43299CE1}">
      <dgm:prSet/>
      <dgm:spPr/>
    </dgm:pt>
    <dgm:pt modelId="{EAC4FBCA-CE3D-482A-B9B3-24A81CAC555A}" type="sibTrans" cxnId="{24AA897F-6C87-44D6-8277-BE5E43299CE1}">
      <dgm:prSet/>
      <dgm:spPr/>
    </dgm:pt>
    <dgm:pt modelId="{0204F009-044F-4427-9122-51215D1728C8}">
      <dgm:prSet phldrT="[Текст]"/>
      <dgm:spPr/>
      <dgm:t>
        <a:bodyPr/>
        <a:lstStyle/>
        <a:p>
          <a:r>
            <a:rPr lang="ru-RU" dirty="0" smtClean="0"/>
            <a:t>Адекватность</a:t>
          </a:r>
          <a:endParaRPr lang="ru-RU" dirty="0"/>
        </a:p>
      </dgm:t>
    </dgm:pt>
    <dgm:pt modelId="{86517001-33FD-4EC9-A262-658CA9C3C54A}" type="parTrans" cxnId="{A62BCE74-A8A1-4D8C-8F54-9FD967F29197}">
      <dgm:prSet/>
      <dgm:spPr/>
    </dgm:pt>
    <dgm:pt modelId="{4F0C4828-054A-47B8-AFDE-4312A7DE8F97}" type="sibTrans" cxnId="{A62BCE74-A8A1-4D8C-8F54-9FD967F29197}">
      <dgm:prSet/>
      <dgm:spPr/>
    </dgm:pt>
    <dgm:pt modelId="{37DFA281-CC2F-4B64-B81D-2EE8AE6E1D6A}">
      <dgm:prSet phldrT="[Текст]"/>
      <dgm:spPr/>
      <dgm:t>
        <a:bodyPr/>
        <a:lstStyle/>
        <a:p>
          <a:r>
            <a:rPr lang="ru-RU" dirty="0" smtClean="0"/>
            <a:t>Целостность</a:t>
          </a:r>
          <a:endParaRPr lang="ru-RU" dirty="0"/>
        </a:p>
      </dgm:t>
    </dgm:pt>
    <dgm:pt modelId="{5A2388F9-4C15-4B47-BB8A-7DD41491386E}" type="parTrans" cxnId="{1E868931-3304-47A5-9FFA-6BC2BF18C1BB}">
      <dgm:prSet/>
      <dgm:spPr/>
    </dgm:pt>
    <dgm:pt modelId="{05E4401F-B3BA-491D-AE3C-2606684AFBA4}" type="sibTrans" cxnId="{1E868931-3304-47A5-9FFA-6BC2BF18C1BB}">
      <dgm:prSet/>
      <dgm:spPr/>
    </dgm:pt>
    <dgm:pt modelId="{EE6422A1-D1D7-415B-B067-5527A60B8EF9}">
      <dgm:prSet phldrT="[Текст]"/>
      <dgm:spPr/>
      <dgm:t>
        <a:bodyPr/>
        <a:lstStyle/>
        <a:p>
          <a:r>
            <a:rPr lang="ru-RU" dirty="0" smtClean="0"/>
            <a:t>Замкнутость</a:t>
          </a:r>
          <a:endParaRPr lang="ru-RU" dirty="0"/>
        </a:p>
      </dgm:t>
    </dgm:pt>
    <dgm:pt modelId="{E0E34796-1E2C-4910-9C87-562D2C8A9E50}" type="parTrans" cxnId="{3020CF1A-1AF8-445D-8C29-286B2F2CFC0F}">
      <dgm:prSet/>
      <dgm:spPr/>
    </dgm:pt>
    <dgm:pt modelId="{353CB513-DDD6-423F-90FD-B82D0ED9C640}" type="sibTrans" cxnId="{3020CF1A-1AF8-445D-8C29-286B2F2CFC0F}">
      <dgm:prSet/>
      <dgm:spPr/>
    </dgm:pt>
    <dgm:pt modelId="{CE69C260-F95C-410D-A4DF-007776EC3704}">
      <dgm:prSet phldrT="[Текст]"/>
      <dgm:spPr/>
      <dgm:t>
        <a:bodyPr/>
        <a:lstStyle/>
        <a:p>
          <a:r>
            <a:rPr lang="ru-RU" dirty="0" smtClean="0"/>
            <a:t>Управляемость</a:t>
          </a:r>
          <a:endParaRPr lang="ru-RU" dirty="0"/>
        </a:p>
      </dgm:t>
    </dgm:pt>
    <dgm:pt modelId="{93EC27E4-DC4A-4D1D-96D2-B01A3278BF12}" type="parTrans" cxnId="{F721ADF3-A488-49A6-B0F5-F521DF24E1F5}">
      <dgm:prSet/>
      <dgm:spPr/>
    </dgm:pt>
    <dgm:pt modelId="{BB42AFC9-2377-4440-ABB7-40BD2C2724FA}" type="sibTrans" cxnId="{F721ADF3-A488-49A6-B0F5-F521DF24E1F5}">
      <dgm:prSet/>
      <dgm:spPr/>
    </dgm:pt>
    <dgm:pt modelId="{488A96C0-46A4-4ADA-A325-AFC24893A842}" type="pres">
      <dgm:prSet presAssocID="{20E36705-15C7-4BE1-B11A-8CD70D6991C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15277D1-DC3C-4CD3-831B-AD1395C3FDAE}" type="pres">
      <dgm:prSet presAssocID="{F528626A-E0BD-46A3-8F8B-600BFB73522F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336443-3B08-477D-A097-3DED95947243}" type="pres">
      <dgm:prSet presAssocID="{A8D1CAB3-784B-42C1-BF8B-1FEBE5543BE7}" presName="sibTrans" presStyleCnt="0"/>
      <dgm:spPr/>
    </dgm:pt>
    <dgm:pt modelId="{F24867AD-714B-429E-B20A-1CAE66866CAD}" type="pres">
      <dgm:prSet presAssocID="{E8829841-DBFF-4B54-8BFD-C720D3BBB597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6DE1DA-4B31-46EB-BDC7-AA05128CD12A}" type="pres">
      <dgm:prSet presAssocID="{3EB1A15D-E34E-42C1-BD7F-B86429649B55}" presName="sibTrans" presStyleCnt="0"/>
      <dgm:spPr/>
    </dgm:pt>
    <dgm:pt modelId="{30241C5C-1477-4F0D-9048-39016A40D6A1}" type="pres">
      <dgm:prSet presAssocID="{D8A4470C-F07D-4C4A-81E9-5B18B6F76F31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FC8040-80CE-43A7-902E-EA4790F464ED}" type="pres">
      <dgm:prSet presAssocID="{EAC4FBCA-CE3D-482A-B9B3-24A81CAC555A}" presName="sibTrans" presStyleCnt="0"/>
      <dgm:spPr/>
    </dgm:pt>
    <dgm:pt modelId="{20DC86BA-F9BA-4136-8F09-F78E5E992332}" type="pres">
      <dgm:prSet presAssocID="{0204F009-044F-4427-9122-51215D1728C8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B4D6FA-7311-4C04-9875-F1390F480D20}" type="pres">
      <dgm:prSet presAssocID="{4F0C4828-054A-47B8-AFDE-4312A7DE8F97}" presName="sibTrans" presStyleCnt="0"/>
      <dgm:spPr/>
    </dgm:pt>
    <dgm:pt modelId="{61D5E243-3A17-45EA-B45F-523429803FED}" type="pres">
      <dgm:prSet presAssocID="{37DFA281-CC2F-4B64-B81D-2EE8AE6E1D6A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E55E23-C28A-4C73-A993-522DD83AFBE7}" type="pres">
      <dgm:prSet presAssocID="{05E4401F-B3BA-491D-AE3C-2606684AFBA4}" presName="sibTrans" presStyleCnt="0"/>
      <dgm:spPr/>
    </dgm:pt>
    <dgm:pt modelId="{CC22F5DE-8EFE-4B09-B4C5-5C307AE4A17E}" type="pres">
      <dgm:prSet presAssocID="{EE6422A1-D1D7-415B-B067-5527A60B8EF9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633A36-8A0A-46D5-B086-911FB26D200B}" type="pres">
      <dgm:prSet presAssocID="{353CB513-DDD6-423F-90FD-B82D0ED9C640}" presName="sibTrans" presStyleCnt="0"/>
      <dgm:spPr/>
    </dgm:pt>
    <dgm:pt modelId="{7A8065EE-28A7-4C21-AF77-C04F7274B5F2}" type="pres">
      <dgm:prSet presAssocID="{CE69C260-F95C-410D-A4DF-007776EC3704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B4E42C6-B036-4991-97F2-674C77DDF76F}" type="presOf" srcId="{CE69C260-F95C-410D-A4DF-007776EC3704}" destId="{7A8065EE-28A7-4C21-AF77-C04F7274B5F2}" srcOrd="0" destOrd="0" presId="urn:microsoft.com/office/officeart/2005/8/layout/default"/>
    <dgm:cxn modelId="{3020CF1A-1AF8-445D-8C29-286B2F2CFC0F}" srcId="{20E36705-15C7-4BE1-B11A-8CD70D6991C7}" destId="{EE6422A1-D1D7-415B-B067-5527A60B8EF9}" srcOrd="5" destOrd="0" parTransId="{E0E34796-1E2C-4910-9C87-562D2C8A9E50}" sibTransId="{353CB513-DDD6-423F-90FD-B82D0ED9C640}"/>
    <dgm:cxn modelId="{2F1571B7-562C-467A-985E-3C52699C086F}" type="presOf" srcId="{0204F009-044F-4427-9122-51215D1728C8}" destId="{20DC86BA-F9BA-4136-8F09-F78E5E992332}" srcOrd="0" destOrd="0" presId="urn:microsoft.com/office/officeart/2005/8/layout/default"/>
    <dgm:cxn modelId="{A62BCE74-A8A1-4D8C-8F54-9FD967F29197}" srcId="{20E36705-15C7-4BE1-B11A-8CD70D6991C7}" destId="{0204F009-044F-4427-9122-51215D1728C8}" srcOrd="3" destOrd="0" parTransId="{86517001-33FD-4EC9-A262-658CA9C3C54A}" sibTransId="{4F0C4828-054A-47B8-AFDE-4312A7DE8F97}"/>
    <dgm:cxn modelId="{BE014AD5-E6F7-479A-AE53-3D9629BC95C6}" srcId="{20E36705-15C7-4BE1-B11A-8CD70D6991C7}" destId="{E8829841-DBFF-4B54-8BFD-C720D3BBB597}" srcOrd="1" destOrd="0" parTransId="{399DB926-22A1-4337-B854-46BBAFE289EF}" sibTransId="{3EB1A15D-E34E-42C1-BD7F-B86429649B55}"/>
    <dgm:cxn modelId="{D9D58B0D-0FDE-46B9-B347-2143AD4DB229}" type="presOf" srcId="{20E36705-15C7-4BE1-B11A-8CD70D6991C7}" destId="{488A96C0-46A4-4ADA-A325-AFC24893A842}" srcOrd="0" destOrd="0" presId="urn:microsoft.com/office/officeart/2005/8/layout/default"/>
    <dgm:cxn modelId="{2B8F7116-50FC-4286-8F41-54AFD873BEA0}" type="presOf" srcId="{E8829841-DBFF-4B54-8BFD-C720D3BBB597}" destId="{F24867AD-714B-429E-B20A-1CAE66866CAD}" srcOrd="0" destOrd="0" presId="urn:microsoft.com/office/officeart/2005/8/layout/default"/>
    <dgm:cxn modelId="{7FA07829-D317-48AC-988F-3E09EBB768C2}" type="presOf" srcId="{37DFA281-CC2F-4B64-B81D-2EE8AE6E1D6A}" destId="{61D5E243-3A17-45EA-B45F-523429803FED}" srcOrd="0" destOrd="0" presId="urn:microsoft.com/office/officeart/2005/8/layout/default"/>
    <dgm:cxn modelId="{1E868931-3304-47A5-9FFA-6BC2BF18C1BB}" srcId="{20E36705-15C7-4BE1-B11A-8CD70D6991C7}" destId="{37DFA281-CC2F-4B64-B81D-2EE8AE6E1D6A}" srcOrd="4" destOrd="0" parTransId="{5A2388F9-4C15-4B47-BB8A-7DD41491386E}" sibTransId="{05E4401F-B3BA-491D-AE3C-2606684AFBA4}"/>
    <dgm:cxn modelId="{24AA897F-6C87-44D6-8277-BE5E43299CE1}" srcId="{20E36705-15C7-4BE1-B11A-8CD70D6991C7}" destId="{D8A4470C-F07D-4C4A-81E9-5B18B6F76F31}" srcOrd="2" destOrd="0" parTransId="{DA50D112-1DB8-41CC-9478-0275DC827909}" sibTransId="{EAC4FBCA-CE3D-482A-B9B3-24A81CAC555A}"/>
    <dgm:cxn modelId="{EF6DFE25-BE93-412F-ABC6-4526285895DA}" type="presOf" srcId="{D8A4470C-F07D-4C4A-81E9-5B18B6F76F31}" destId="{30241C5C-1477-4F0D-9048-39016A40D6A1}" srcOrd="0" destOrd="0" presId="urn:microsoft.com/office/officeart/2005/8/layout/default"/>
    <dgm:cxn modelId="{F721ADF3-A488-49A6-B0F5-F521DF24E1F5}" srcId="{20E36705-15C7-4BE1-B11A-8CD70D6991C7}" destId="{CE69C260-F95C-410D-A4DF-007776EC3704}" srcOrd="6" destOrd="0" parTransId="{93EC27E4-DC4A-4D1D-96D2-B01A3278BF12}" sibTransId="{BB42AFC9-2377-4440-ABB7-40BD2C2724FA}"/>
    <dgm:cxn modelId="{2747ABEA-7A22-4B3C-A826-EEF319275E61}" type="presOf" srcId="{EE6422A1-D1D7-415B-B067-5527A60B8EF9}" destId="{CC22F5DE-8EFE-4B09-B4C5-5C307AE4A17E}" srcOrd="0" destOrd="0" presId="urn:microsoft.com/office/officeart/2005/8/layout/default"/>
    <dgm:cxn modelId="{D8C771D3-98BC-4765-8AB3-49A44C1F08E1}" srcId="{20E36705-15C7-4BE1-B11A-8CD70D6991C7}" destId="{F528626A-E0BD-46A3-8F8B-600BFB73522F}" srcOrd="0" destOrd="0" parTransId="{C8FD90A3-5A11-40D7-BE6C-1F2D155BBEE8}" sibTransId="{A8D1CAB3-784B-42C1-BF8B-1FEBE5543BE7}"/>
    <dgm:cxn modelId="{2C687A88-6756-41B1-A14A-AF02451E6C0D}" type="presOf" srcId="{F528626A-E0BD-46A3-8F8B-600BFB73522F}" destId="{715277D1-DC3C-4CD3-831B-AD1395C3FDAE}" srcOrd="0" destOrd="0" presId="urn:microsoft.com/office/officeart/2005/8/layout/default"/>
    <dgm:cxn modelId="{0F1C71E2-5E7B-44BF-8A25-10BEBDEB4F02}" type="presParOf" srcId="{488A96C0-46A4-4ADA-A325-AFC24893A842}" destId="{715277D1-DC3C-4CD3-831B-AD1395C3FDAE}" srcOrd="0" destOrd="0" presId="urn:microsoft.com/office/officeart/2005/8/layout/default"/>
    <dgm:cxn modelId="{9F2D2390-D72B-4DA9-B88F-B000C01F157D}" type="presParOf" srcId="{488A96C0-46A4-4ADA-A325-AFC24893A842}" destId="{8B336443-3B08-477D-A097-3DED95947243}" srcOrd="1" destOrd="0" presId="urn:microsoft.com/office/officeart/2005/8/layout/default"/>
    <dgm:cxn modelId="{07764D77-6E06-447C-AE5A-0A810B956B5E}" type="presParOf" srcId="{488A96C0-46A4-4ADA-A325-AFC24893A842}" destId="{F24867AD-714B-429E-B20A-1CAE66866CAD}" srcOrd="2" destOrd="0" presId="urn:microsoft.com/office/officeart/2005/8/layout/default"/>
    <dgm:cxn modelId="{69D2534B-7175-4CCE-9F92-63059554EEF4}" type="presParOf" srcId="{488A96C0-46A4-4ADA-A325-AFC24893A842}" destId="{4B6DE1DA-4B31-46EB-BDC7-AA05128CD12A}" srcOrd="3" destOrd="0" presId="urn:microsoft.com/office/officeart/2005/8/layout/default"/>
    <dgm:cxn modelId="{24E4A942-9A25-44C6-86F0-E1C97CCC2BCE}" type="presParOf" srcId="{488A96C0-46A4-4ADA-A325-AFC24893A842}" destId="{30241C5C-1477-4F0D-9048-39016A40D6A1}" srcOrd="4" destOrd="0" presId="urn:microsoft.com/office/officeart/2005/8/layout/default"/>
    <dgm:cxn modelId="{3E4C07BB-20CA-4B3F-AEEB-23BF7B699792}" type="presParOf" srcId="{488A96C0-46A4-4ADA-A325-AFC24893A842}" destId="{CFFC8040-80CE-43A7-902E-EA4790F464ED}" srcOrd="5" destOrd="0" presId="urn:microsoft.com/office/officeart/2005/8/layout/default"/>
    <dgm:cxn modelId="{7BC2EC36-A680-4722-B32E-30A595E9FD15}" type="presParOf" srcId="{488A96C0-46A4-4ADA-A325-AFC24893A842}" destId="{20DC86BA-F9BA-4136-8F09-F78E5E992332}" srcOrd="6" destOrd="0" presId="urn:microsoft.com/office/officeart/2005/8/layout/default"/>
    <dgm:cxn modelId="{68EDFBCD-F611-41D5-96F2-A83FDED0D0E8}" type="presParOf" srcId="{488A96C0-46A4-4ADA-A325-AFC24893A842}" destId="{DFB4D6FA-7311-4C04-9875-F1390F480D20}" srcOrd="7" destOrd="0" presId="urn:microsoft.com/office/officeart/2005/8/layout/default"/>
    <dgm:cxn modelId="{CEA99A6B-FB4B-46AD-8184-7F8B082F0135}" type="presParOf" srcId="{488A96C0-46A4-4ADA-A325-AFC24893A842}" destId="{61D5E243-3A17-45EA-B45F-523429803FED}" srcOrd="8" destOrd="0" presId="urn:microsoft.com/office/officeart/2005/8/layout/default"/>
    <dgm:cxn modelId="{3095F706-5E2A-4619-AAEC-7FB09021B9D6}" type="presParOf" srcId="{488A96C0-46A4-4ADA-A325-AFC24893A842}" destId="{29E55E23-C28A-4C73-A993-522DD83AFBE7}" srcOrd="9" destOrd="0" presId="urn:microsoft.com/office/officeart/2005/8/layout/default"/>
    <dgm:cxn modelId="{15C75652-BB8C-4EF0-BE9A-9C421ADC524B}" type="presParOf" srcId="{488A96C0-46A4-4ADA-A325-AFC24893A842}" destId="{CC22F5DE-8EFE-4B09-B4C5-5C307AE4A17E}" srcOrd="10" destOrd="0" presId="urn:microsoft.com/office/officeart/2005/8/layout/default"/>
    <dgm:cxn modelId="{09C5142B-8AB5-4CB5-ADFC-31A4C5027FAA}" type="presParOf" srcId="{488A96C0-46A4-4ADA-A325-AFC24893A842}" destId="{BF633A36-8A0A-46D5-B086-911FB26D200B}" srcOrd="11" destOrd="0" presId="urn:microsoft.com/office/officeart/2005/8/layout/default"/>
    <dgm:cxn modelId="{626A1306-562A-458E-BD6C-85CBDE05E9E6}" type="presParOf" srcId="{488A96C0-46A4-4ADA-A325-AFC24893A842}" destId="{7A8065EE-28A7-4C21-AF77-C04F7274B5F2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2FE61DF-F880-43A6-8AC3-A78F55CBC8B5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114B5589-425E-4179-969C-7C0C1DC7C52A}">
      <dgm:prSet phldrT="[Текст]"/>
      <dgm:spPr/>
      <dgm:t>
        <a:bodyPr/>
        <a:lstStyle/>
        <a:p>
          <a:r>
            <a:rPr lang="ru-RU" smtClean="0"/>
            <a:t>Получение из учетных систем</a:t>
          </a:r>
          <a:endParaRPr lang="ru-RU"/>
        </a:p>
      </dgm:t>
    </dgm:pt>
    <dgm:pt modelId="{7B8A6320-2828-40D0-ACA7-58DF79276CC9}" type="parTrans" cxnId="{DEF7DF17-1B00-4C80-A237-A1FFACD2972F}">
      <dgm:prSet/>
      <dgm:spPr/>
      <dgm:t>
        <a:bodyPr/>
        <a:lstStyle/>
        <a:p>
          <a:endParaRPr lang="ru-RU"/>
        </a:p>
      </dgm:t>
    </dgm:pt>
    <dgm:pt modelId="{BFA44B7E-BB4F-45E3-8749-586175A9CBCB}" type="sibTrans" cxnId="{DEF7DF17-1B00-4C80-A237-A1FFACD2972F}">
      <dgm:prSet/>
      <dgm:spPr/>
      <dgm:t>
        <a:bodyPr/>
        <a:lstStyle/>
        <a:p>
          <a:endParaRPr lang="ru-RU"/>
        </a:p>
      </dgm:t>
    </dgm:pt>
    <dgm:pt modelId="{50E82AC5-3E56-420A-8739-7B3FBCCEC1B6}">
      <dgm:prSet/>
      <dgm:spPr/>
      <dgm:t>
        <a:bodyPr/>
        <a:lstStyle/>
        <a:p>
          <a:r>
            <a:rPr lang="ru-RU" smtClean="0"/>
            <a:t>Получение данных из косвенных источников информации</a:t>
          </a:r>
          <a:endParaRPr lang="ru-RU" dirty="0" smtClean="0"/>
        </a:p>
      </dgm:t>
    </dgm:pt>
    <dgm:pt modelId="{BE412EF6-C4DB-4918-BDBE-D187172518EB}" type="parTrans" cxnId="{D969C893-5D88-4D40-B260-AA90092C6715}">
      <dgm:prSet/>
      <dgm:spPr/>
      <dgm:t>
        <a:bodyPr/>
        <a:lstStyle/>
        <a:p>
          <a:endParaRPr lang="ru-RU"/>
        </a:p>
      </dgm:t>
    </dgm:pt>
    <dgm:pt modelId="{A820374A-A34E-4364-9081-5F8E514985CD}" type="sibTrans" cxnId="{D969C893-5D88-4D40-B260-AA90092C6715}">
      <dgm:prSet/>
      <dgm:spPr/>
      <dgm:t>
        <a:bodyPr/>
        <a:lstStyle/>
        <a:p>
          <a:endParaRPr lang="ru-RU"/>
        </a:p>
      </dgm:t>
    </dgm:pt>
    <dgm:pt modelId="{94990088-1C32-4DE1-850C-E5BFA3DC41F9}">
      <dgm:prSet/>
      <dgm:spPr/>
      <dgm:t>
        <a:bodyPr/>
        <a:lstStyle/>
        <a:p>
          <a:r>
            <a:rPr lang="ru-RU" smtClean="0"/>
            <a:t>Использование открытых источников</a:t>
          </a:r>
          <a:endParaRPr lang="ru-RU" dirty="0" smtClean="0"/>
        </a:p>
      </dgm:t>
    </dgm:pt>
    <dgm:pt modelId="{5225AA02-5D66-40AC-80B3-569B538B5186}" type="parTrans" cxnId="{C0B781C2-4B5B-44C9-8D0C-DE5068B3B27E}">
      <dgm:prSet/>
      <dgm:spPr/>
      <dgm:t>
        <a:bodyPr/>
        <a:lstStyle/>
        <a:p>
          <a:endParaRPr lang="ru-RU"/>
        </a:p>
      </dgm:t>
    </dgm:pt>
    <dgm:pt modelId="{67D40F9A-250E-43A3-BC31-3BC0A2070CC2}" type="sibTrans" cxnId="{C0B781C2-4B5B-44C9-8D0C-DE5068B3B27E}">
      <dgm:prSet/>
      <dgm:spPr/>
      <dgm:t>
        <a:bodyPr/>
        <a:lstStyle/>
        <a:p>
          <a:endParaRPr lang="ru-RU"/>
        </a:p>
      </dgm:t>
    </dgm:pt>
    <dgm:pt modelId="{3260234D-259F-4DBC-9BD2-2DDC5633CABC}">
      <dgm:prSet/>
      <dgm:spPr/>
      <dgm:t>
        <a:bodyPr/>
        <a:lstStyle/>
        <a:p>
          <a:r>
            <a:rPr lang="ru-RU" smtClean="0"/>
            <a:t>При обретение аналитических отчетов у специализированных компаний</a:t>
          </a:r>
          <a:endParaRPr lang="ru-RU" dirty="0" smtClean="0"/>
        </a:p>
      </dgm:t>
    </dgm:pt>
    <dgm:pt modelId="{55A3A5FA-F95B-460E-AA4C-9ED41F707537}" type="parTrans" cxnId="{B7F90C3F-56EE-4FC2-8934-AED4F4CE48E7}">
      <dgm:prSet/>
      <dgm:spPr/>
      <dgm:t>
        <a:bodyPr/>
        <a:lstStyle/>
        <a:p>
          <a:endParaRPr lang="ru-RU"/>
        </a:p>
      </dgm:t>
    </dgm:pt>
    <dgm:pt modelId="{607349BB-1E29-4333-845A-35F1623FC2CD}" type="sibTrans" cxnId="{B7F90C3F-56EE-4FC2-8934-AED4F4CE48E7}">
      <dgm:prSet/>
      <dgm:spPr/>
      <dgm:t>
        <a:bodyPr/>
        <a:lstStyle/>
        <a:p>
          <a:endParaRPr lang="ru-RU"/>
        </a:p>
      </dgm:t>
    </dgm:pt>
    <dgm:pt modelId="{44C514EE-12FA-467E-B3F2-347837B49FE6}">
      <dgm:prSet/>
      <dgm:spPr/>
      <dgm:t>
        <a:bodyPr/>
        <a:lstStyle/>
        <a:p>
          <a:r>
            <a:rPr lang="ru-RU" smtClean="0"/>
            <a:t>Проведение собственных маркетинговых исследований и аналогичных мероприятий по сбору данных</a:t>
          </a:r>
          <a:endParaRPr lang="ru-RU" dirty="0" smtClean="0"/>
        </a:p>
      </dgm:t>
    </dgm:pt>
    <dgm:pt modelId="{2124553A-7FDE-4156-9843-0FF9F01E6B61}" type="parTrans" cxnId="{8BC3C41B-FCF1-4745-AB62-F8828D91B82E}">
      <dgm:prSet/>
      <dgm:spPr/>
      <dgm:t>
        <a:bodyPr/>
        <a:lstStyle/>
        <a:p>
          <a:endParaRPr lang="ru-RU"/>
        </a:p>
      </dgm:t>
    </dgm:pt>
    <dgm:pt modelId="{5AFD85CF-2A1E-4D4F-A8E4-A208391FB45B}" type="sibTrans" cxnId="{8BC3C41B-FCF1-4745-AB62-F8828D91B82E}">
      <dgm:prSet/>
      <dgm:spPr/>
      <dgm:t>
        <a:bodyPr/>
        <a:lstStyle/>
        <a:p>
          <a:endParaRPr lang="ru-RU"/>
        </a:p>
      </dgm:t>
    </dgm:pt>
    <dgm:pt modelId="{809030DE-11D0-4875-925D-28E80370A719}">
      <dgm:prSet/>
      <dgm:spPr/>
      <dgm:t>
        <a:bodyPr/>
        <a:lstStyle/>
        <a:p>
          <a:r>
            <a:rPr lang="ru-RU" smtClean="0"/>
            <a:t>Ввод данных вручную</a:t>
          </a:r>
          <a:endParaRPr lang="ru-RU" dirty="0"/>
        </a:p>
      </dgm:t>
    </dgm:pt>
    <dgm:pt modelId="{87AAF0E2-08EE-4482-82BB-51DCB7A7CF0D}" type="parTrans" cxnId="{6C5BD892-4A21-445B-B4CD-1D80624FF376}">
      <dgm:prSet/>
      <dgm:spPr/>
      <dgm:t>
        <a:bodyPr/>
        <a:lstStyle/>
        <a:p>
          <a:endParaRPr lang="ru-RU"/>
        </a:p>
      </dgm:t>
    </dgm:pt>
    <dgm:pt modelId="{CF6AF004-1CE7-41D0-8711-548BC4FF565B}" type="sibTrans" cxnId="{6C5BD892-4A21-445B-B4CD-1D80624FF376}">
      <dgm:prSet/>
      <dgm:spPr/>
      <dgm:t>
        <a:bodyPr/>
        <a:lstStyle/>
        <a:p>
          <a:endParaRPr lang="ru-RU"/>
        </a:p>
      </dgm:t>
    </dgm:pt>
    <dgm:pt modelId="{D1E3346D-039E-4D3B-A42B-AD842D209CF3}" type="pres">
      <dgm:prSet presAssocID="{A2FE61DF-F880-43A6-8AC3-A78F55CBC8B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8B7DD47-BC31-4E69-A4FF-40F7719BCF67}" type="pres">
      <dgm:prSet presAssocID="{114B5589-425E-4179-969C-7C0C1DC7C52A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7D1932-0FC7-4CFF-88D8-3231FFEB42F8}" type="pres">
      <dgm:prSet presAssocID="{BFA44B7E-BB4F-45E3-8749-586175A9CBCB}" presName="sibTrans" presStyleCnt="0"/>
      <dgm:spPr/>
    </dgm:pt>
    <dgm:pt modelId="{4DCDADFA-5D41-4560-9632-0DB72AB53E9E}" type="pres">
      <dgm:prSet presAssocID="{50E82AC5-3E56-420A-8739-7B3FBCCEC1B6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DA70F6-9E83-4E88-B295-A3C3D290C802}" type="pres">
      <dgm:prSet presAssocID="{A820374A-A34E-4364-9081-5F8E514985CD}" presName="sibTrans" presStyleCnt="0"/>
      <dgm:spPr/>
    </dgm:pt>
    <dgm:pt modelId="{6566291F-F0D7-4AC1-840C-AE4007A3B111}" type="pres">
      <dgm:prSet presAssocID="{94990088-1C32-4DE1-850C-E5BFA3DC41F9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05968E-A96A-48BC-9A7F-60ECA556C996}" type="pres">
      <dgm:prSet presAssocID="{67D40F9A-250E-43A3-BC31-3BC0A2070CC2}" presName="sibTrans" presStyleCnt="0"/>
      <dgm:spPr/>
    </dgm:pt>
    <dgm:pt modelId="{5D63D418-D835-436B-A9F9-3B4645632DFA}" type="pres">
      <dgm:prSet presAssocID="{3260234D-259F-4DBC-9BD2-2DDC5633CABC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4B3C35-970A-47FC-BE15-E9CAA135978A}" type="pres">
      <dgm:prSet presAssocID="{607349BB-1E29-4333-845A-35F1623FC2CD}" presName="sibTrans" presStyleCnt="0"/>
      <dgm:spPr/>
    </dgm:pt>
    <dgm:pt modelId="{6B969BC3-8930-40D8-8391-F2E8F5679D42}" type="pres">
      <dgm:prSet presAssocID="{44C514EE-12FA-467E-B3F2-347837B49FE6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44CCCF-CD8B-4EE6-9CD9-4EC10F95B9E7}" type="pres">
      <dgm:prSet presAssocID="{5AFD85CF-2A1E-4D4F-A8E4-A208391FB45B}" presName="sibTrans" presStyleCnt="0"/>
      <dgm:spPr/>
    </dgm:pt>
    <dgm:pt modelId="{37D536AA-BF26-4BE2-919B-3C2E22633455}" type="pres">
      <dgm:prSet presAssocID="{809030DE-11D0-4875-925D-28E80370A719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7F90C3F-56EE-4FC2-8934-AED4F4CE48E7}" srcId="{A2FE61DF-F880-43A6-8AC3-A78F55CBC8B5}" destId="{3260234D-259F-4DBC-9BD2-2DDC5633CABC}" srcOrd="3" destOrd="0" parTransId="{55A3A5FA-F95B-460E-AA4C-9ED41F707537}" sibTransId="{607349BB-1E29-4333-845A-35F1623FC2CD}"/>
    <dgm:cxn modelId="{AD812BB6-F90B-476C-8467-A39609D02844}" type="presOf" srcId="{94990088-1C32-4DE1-850C-E5BFA3DC41F9}" destId="{6566291F-F0D7-4AC1-840C-AE4007A3B111}" srcOrd="0" destOrd="0" presId="urn:microsoft.com/office/officeart/2005/8/layout/default"/>
    <dgm:cxn modelId="{9C2663B3-F230-4396-81FD-1069F3660995}" type="presOf" srcId="{3260234D-259F-4DBC-9BD2-2DDC5633CABC}" destId="{5D63D418-D835-436B-A9F9-3B4645632DFA}" srcOrd="0" destOrd="0" presId="urn:microsoft.com/office/officeart/2005/8/layout/default"/>
    <dgm:cxn modelId="{9FDFA477-9A76-445D-B28B-D55CCDE92A43}" type="presOf" srcId="{50E82AC5-3E56-420A-8739-7B3FBCCEC1B6}" destId="{4DCDADFA-5D41-4560-9632-0DB72AB53E9E}" srcOrd="0" destOrd="0" presId="urn:microsoft.com/office/officeart/2005/8/layout/default"/>
    <dgm:cxn modelId="{857DF24E-4C3E-4561-9DF5-A42C85969531}" type="presOf" srcId="{A2FE61DF-F880-43A6-8AC3-A78F55CBC8B5}" destId="{D1E3346D-039E-4D3B-A42B-AD842D209CF3}" srcOrd="0" destOrd="0" presId="urn:microsoft.com/office/officeart/2005/8/layout/default"/>
    <dgm:cxn modelId="{D969C893-5D88-4D40-B260-AA90092C6715}" srcId="{A2FE61DF-F880-43A6-8AC3-A78F55CBC8B5}" destId="{50E82AC5-3E56-420A-8739-7B3FBCCEC1B6}" srcOrd="1" destOrd="0" parTransId="{BE412EF6-C4DB-4918-BDBE-D187172518EB}" sibTransId="{A820374A-A34E-4364-9081-5F8E514985CD}"/>
    <dgm:cxn modelId="{4900E7D4-72B8-4A8D-8AFD-6CDA86097E7E}" type="presOf" srcId="{114B5589-425E-4179-969C-7C0C1DC7C52A}" destId="{28B7DD47-BC31-4E69-A4FF-40F7719BCF67}" srcOrd="0" destOrd="0" presId="urn:microsoft.com/office/officeart/2005/8/layout/default"/>
    <dgm:cxn modelId="{A9FCE9C4-0391-4A56-90DC-CB074ACB80B2}" type="presOf" srcId="{44C514EE-12FA-467E-B3F2-347837B49FE6}" destId="{6B969BC3-8930-40D8-8391-F2E8F5679D42}" srcOrd="0" destOrd="0" presId="urn:microsoft.com/office/officeart/2005/8/layout/default"/>
    <dgm:cxn modelId="{6C5BD892-4A21-445B-B4CD-1D80624FF376}" srcId="{A2FE61DF-F880-43A6-8AC3-A78F55CBC8B5}" destId="{809030DE-11D0-4875-925D-28E80370A719}" srcOrd="5" destOrd="0" parTransId="{87AAF0E2-08EE-4482-82BB-51DCB7A7CF0D}" sibTransId="{CF6AF004-1CE7-41D0-8711-548BC4FF565B}"/>
    <dgm:cxn modelId="{8BC3C41B-FCF1-4745-AB62-F8828D91B82E}" srcId="{A2FE61DF-F880-43A6-8AC3-A78F55CBC8B5}" destId="{44C514EE-12FA-467E-B3F2-347837B49FE6}" srcOrd="4" destOrd="0" parTransId="{2124553A-7FDE-4156-9843-0FF9F01E6B61}" sibTransId="{5AFD85CF-2A1E-4D4F-A8E4-A208391FB45B}"/>
    <dgm:cxn modelId="{C0B781C2-4B5B-44C9-8D0C-DE5068B3B27E}" srcId="{A2FE61DF-F880-43A6-8AC3-A78F55CBC8B5}" destId="{94990088-1C32-4DE1-850C-E5BFA3DC41F9}" srcOrd="2" destOrd="0" parTransId="{5225AA02-5D66-40AC-80B3-569B538B5186}" sibTransId="{67D40F9A-250E-43A3-BC31-3BC0A2070CC2}"/>
    <dgm:cxn modelId="{DEF7DF17-1B00-4C80-A237-A1FFACD2972F}" srcId="{A2FE61DF-F880-43A6-8AC3-A78F55CBC8B5}" destId="{114B5589-425E-4179-969C-7C0C1DC7C52A}" srcOrd="0" destOrd="0" parTransId="{7B8A6320-2828-40D0-ACA7-58DF79276CC9}" sibTransId="{BFA44B7E-BB4F-45E3-8749-586175A9CBCB}"/>
    <dgm:cxn modelId="{C7BB8217-5523-4AB5-93B3-F1092E345557}" type="presOf" srcId="{809030DE-11D0-4875-925D-28E80370A719}" destId="{37D536AA-BF26-4BE2-919B-3C2E22633455}" srcOrd="0" destOrd="0" presId="urn:microsoft.com/office/officeart/2005/8/layout/default"/>
    <dgm:cxn modelId="{97E5EAAB-A679-4EF8-884E-97BF33FD6568}" type="presParOf" srcId="{D1E3346D-039E-4D3B-A42B-AD842D209CF3}" destId="{28B7DD47-BC31-4E69-A4FF-40F7719BCF67}" srcOrd="0" destOrd="0" presId="urn:microsoft.com/office/officeart/2005/8/layout/default"/>
    <dgm:cxn modelId="{52FA26CB-3FE6-456F-AA38-2FA3B6B43121}" type="presParOf" srcId="{D1E3346D-039E-4D3B-A42B-AD842D209CF3}" destId="{7E7D1932-0FC7-4CFF-88D8-3231FFEB42F8}" srcOrd="1" destOrd="0" presId="urn:microsoft.com/office/officeart/2005/8/layout/default"/>
    <dgm:cxn modelId="{9953FBF9-AE2B-4416-A611-74AA5B22DD4D}" type="presParOf" srcId="{D1E3346D-039E-4D3B-A42B-AD842D209CF3}" destId="{4DCDADFA-5D41-4560-9632-0DB72AB53E9E}" srcOrd="2" destOrd="0" presId="urn:microsoft.com/office/officeart/2005/8/layout/default"/>
    <dgm:cxn modelId="{022E3777-BD11-4E1D-B9C7-54A039113C5A}" type="presParOf" srcId="{D1E3346D-039E-4D3B-A42B-AD842D209CF3}" destId="{B7DA70F6-9E83-4E88-B295-A3C3D290C802}" srcOrd="3" destOrd="0" presId="urn:microsoft.com/office/officeart/2005/8/layout/default"/>
    <dgm:cxn modelId="{507084AF-1A5A-4043-9421-32B2E25D0EB2}" type="presParOf" srcId="{D1E3346D-039E-4D3B-A42B-AD842D209CF3}" destId="{6566291F-F0D7-4AC1-840C-AE4007A3B111}" srcOrd="4" destOrd="0" presId="urn:microsoft.com/office/officeart/2005/8/layout/default"/>
    <dgm:cxn modelId="{CDA9AE4D-328F-4E5D-AB89-08E51B71E2F8}" type="presParOf" srcId="{D1E3346D-039E-4D3B-A42B-AD842D209CF3}" destId="{7F05968E-A96A-48BC-9A7F-60ECA556C996}" srcOrd="5" destOrd="0" presId="urn:microsoft.com/office/officeart/2005/8/layout/default"/>
    <dgm:cxn modelId="{5A3F3043-9583-419A-B9F5-B87202A7D988}" type="presParOf" srcId="{D1E3346D-039E-4D3B-A42B-AD842D209CF3}" destId="{5D63D418-D835-436B-A9F9-3B4645632DFA}" srcOrd="6" destOrd="0" presId="urn:microsoft.com/office/officeart/2005/8/layout/default"/>
    <dgm:cxn modelId="{7DF01021-41BE-4017-BFAF-3EDD6601EFE5}" type="presParOf" srcId="{D1E3346D-039E-4D3B-A42B-AD842D209CF3}" destId="{A54B3C35-970A-47FC-BE15-E9CAA135978A}" srcOrd="7" destOrd="0" presId="urn:microsoft.com/office/officeart/2005/8/layout/default"/>
    <dgm:cxn modelId="{12D0D362-FCC6-4131-9EAB-E4A380E515EF}" type="presParOf" srcId="{D1E3346D-039E-4D3B-A42B-AD842D209CF3}" destId="{6B969BC3-8930-40D8-8391-F2E8F5679D42}" srcOrd="8" destOrd="0" presId="urn:microsoft.com/office/officeart/2005/8/layout/default"/>
    <dgm:cxn modelId="{15D82707-39FD-4A3D-B728-0B9316B54288}" type="presParOf" srcId="{D1E3346D-039E-4D3B-A42B-AD842D209CF3}" destId="{8144CCCF-CD8B-4EE6-9CD9-4EC10F95B9E7}" srcOrd="9" destOrd="0" presId="urn:microsoft.com/office/officeart/2005/8/layout/default"/>
    <dgm:cxn modelId="{4FF7EBA0-46E6-472A-9623-9B31007EE34F}" type="presParOf" srcId="{D1E3346D-039E-4D3B-A42B-AD842D209CF3}" destId="{37D536AA-BF26-4BE2-919B-3C2E22633455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97784EC-30C3-4BAD-A79C-367BA9112194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756EB549-8B92-4E22-93B7-9145E5863236}">
      <dgm:prSet phldrT="[Текст]"/>
      <dgm:spPr/>
      <dgm:t>
        <a:bodyPr/>
        <a:lstStyle/>
        <a:p>
          <a:r>
            <a:rPr lang="ru-RU" smtClean="0"/>
            <a:t>обеспечение высокой скорости доступа к данным;</a:t>
          </a:r>
          <a:endParaRPr lang="ru-RU"/>
        </a:p>
      </dgm:t>
    </dgm:pt>
    <dgm:pt modelId="{9008C7F9-B9C0-4652-913D-A513AE6F0627}" type="parTrans" cxnId="{D09FF06A-729F-4D01-AC4D-AF721EEA7904}">
      <dgm:prSet/>
      <dgm:spPr/>
      <dgm:t>
        <a:bodyPr/>
        <a:lstStyle/>
        <a:p>
          <a:endParaRPr lang="ru-RU"/>
        </a:p>
      </dgm:t>
    </dgm:pt>
    <dgm:pt modelId="{ECCE20CD-1E6C-4F4C-87AF-5A19096A997E}" type="sibTrans" cxnId="{D09FF06A-729F-4D01-AC4D-AF721EEA7904}">
      <dgm:prSet/>
      <dgm:spPr/>
      <dgm:t>
        <a:bodyPr/>
        <a:lstStyle/>
        <a:p>
          <a:endParaRPr lang="ru-RU"/>
        </a:p>
      </dgm:t>
    </dgm:pt>
    <dgm:pt modelId="{2744ED35-4959-4B8F-B14A-5F165D1D4709}">
      <dgm:prSet/>
      <dgm:spPr/>
      <dgm:t>
        <a:bodyPr/>
        <a:lstStyle/>
        <a:p>
          <a:r>
            <a:rPr lang="ru-RU" dirty="0" smtClean="0"/>
            <a:t>компактность хранения</a:t>
          </a:r>
          <a:endParaRPr lang="ru-RU" dirty="0"/>
        </a:p>
      </dgm:t>
    </dgm:pt>
    <dgm:pt modelId="{B021E7A6-8C04-4F52-ABA4-023469DB81BE}" type="parTrans" cxnId="{738DB338-46F6-47B3-B7C2-E143B1407A4E}">
      <dgm:prSet/>
      <dgm:spPr/>
      <dgm:t>
        <a:bodyPr/>
        <a:lstStyle/>
        <a:p>
          <a:endParaRPr lang="ru-RU"/>
        </a:p>
      </dgm:t>
    </dgm:pt>
    <dgm:pt modelId="{BF1A38A8-ECCF-4359-B550-5E8DD95EDA83}" type="sibTrans" cxnId="{738DB338-46F6-47B3-B7C2-E143B1407A4E}">
      <dgm:prSet/>
      <dgm:spPr/>
      <dgm:t>
        <a:bodyPr/>
        <a:lstStyle/>
        <a:p>
          <a:endParaRPr lang="ru-RU"/>
        </a:p>
      </dgm:t>
    </dgm:pt>
    <dgm:pt modelId="{E7962E86-3488-4F4E-9368-5F9B47653616}">
      <dgm:prSet/>
      <dgm:spPr/>
      <dgm:t>
        <a:bodyPr/>
        <a:lstStyle/>
        <a:p>
          <a:r>
            <a:rPr lang="ru-RU" dirty="0" smtClean="0"/>
            <a:t>автоматическая поддержка целостности структуры данных</a:t>
          </a:r>
          <a:endParaRPr lang="ru-RU" dirty="0"/>
        </a:p>
      </dgm:t>
    </dgm:pt>
    <dgm:pt modelId="{8832867B-81C6-4200-89BD-5BA5FA14FEDB}" type="parTrans" cxnId="{092FE46D-ACCD-463D-9B4E-EAE741CA9188}">
      <dgm:prSet/>
      <dgm:spPr/>
      <dgm:t>
        <a:bodyPr/>
        <a:lstStyle/>
        <a:p>
          <a:endParaRPr lang="ru-RU"/>
        </a:p>
      </dgm:t>
    </dgm:pt>
    <dgm:pt modelId="{2F971AB4-0AC3-4D83-9811-BD5369A79AB9}" type="sibTrans" cxnId="{092FE46D-ACCD-463D-9B4E-EAE741CA9188}">
      <dgm:prSet/>
      <dgm:spPr/>
      <dgm:t>
        <a:bodyPr/>
        <a:lstStyle/>
        <a:p>
          <a:endParaRPr lang="ru-RU"/>
        </a:p>
      </dgm:t>
    </dgm:pt>
    <dgm:pt modelId="{99FB6BBB-4288-4BE7-8AFB-AD8657FCFE92}">
      <dgm:prSet/>
      <dgm:spPr/>
      <dgm:t>
        <a:bodyPr/>
        <a:lstStyle/>
        <a:p>
          <a:r>
            <a:rPr lang="ru-RU" dirty="0" smtClean="0"/>
            <a:t>контроль непротиворечивости данных</a:t>
          </a:r>
          <a:endParaRPr lang="ru-RU" dirty="0"/>
        </a:p>
      </dgm:t>
    </dgm:pt>
    <dgm:pt modelId="{0B224680-3FEB-4A8C-A829-E33F23B14D72}" type="parTrans" cxnId="{8371D74E-CD67-43F8-8D85-4C8B19321FC0}">
      <dgm:prSet/>
      <dgm:spPr/>
      <dgm:t>
        <a:bodyPr/>
        <a:lstStyle/>
        <a:p>
          <a:endParaRPr lang="ru-RU"/>
        </a:p>
      </dgm:t>
    </dgm:pt>
    <dgm:pt modelId="{7851CCA8-C28B-4B53-B72C-8F89133758F4}" type="sibTrans" cxnId="{8371D74E-CD67-43F8-8D85-4C8B19321FC0}">
      <dgm:prSet/>
      <dgm:spPr/>
      <dgm:t>
        <a:bodyPr/>
        <a:lstStyle/>
        <a:p>
          <a:endParaRPr lang="ru-RU"/>
        </a:p>
      </dgm:t>
    </dgm:pt>
    <dgm:pt modelId="{56E75B1A-11F2-401E-B660-3FCCD96BB469}" type="pres">
      <dgm:prSet presAssocID="{697784EC-30C3-4BAD-A79C-367BA911219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D9B8375-AE2D-4B9D-9D1A-669BEECC9582}" type="pres">
      <dgm:prSet presAssocID="{756EB549-8B92-4E22-93B7-9145E5863236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AA8E90-EBDE-4427-8AB3-E559F7582A4B}" type="pres">
      <dgm:prSet presAssocID="{ECCE20CD-1E6C-4F4C-87AF-5A19096A997E}" presName="sibTrans" presStyleCnt="0"/>
      <dgm:spPr/>
    </dgm:pt>
    <dgm:pt modelId="{40716615-06DC-4B72-A643-AEEB5107B9B0}" type="pres">
      <dgm:prSet presAssocID="{2744ED35-4959-4B8F-B14A-5F165D1D4709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B7B6CC-855A-454E-8C20-8D8A5B2FB282}" type="pres">
      <dgm:prSet presAssocID="{BF1A38A8-ECCF-4359-B550-5E8DD95EDA83}" presName="sibTrans" presStyleCnt="0"/>
      <dgm:spPr/>
    </dgm:pt>
    <dgm:pt modelId="{28419B55-8EE0-451C-9DCC-5EA802B3EFCB}" type="pres">
      <dgm:prSet presAssocID="{E7962E86-3488-4F4E-9368-5F9B47653616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2B9DD7-8CC3-4051-85B2-BD9FE63A33B0}" type="pres">
      <dgm:prSet presAssocID="{2F971AB4-0AC3-4D83-9811-BD5369A79AB9}" presName="sibTrans" presStyleCnt="0"/>
      <dgm:spPr/>
    </dgm:pt>
    <dgm:pt modelId="{7A3383A7-ACE1-407C-A0B5-3D140FECC813}" type="pres">
      <dgm:prSet presAssocID="{99FB6BBB-4288-4BE7-8AFB-AD8657FCFE92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D715E61-0039-4B86-A7D4-734A14F125B7}" type="presOf" srcId="{756EB549-8B92-4E22-93B7-9145E5863236}" destId="{5D9B8375-AE2D-4B9D-9D1A-669BEECC9582}" srcOrd="0" destOrd="0" presId="urn:microsoft.com/office/officeart/2005/8/layout/default"/>
    <dgm:cxn modelId="{B0A00560-8349-4C3C-B481-D0DD61AE58A8}" type="presOf" srcId="{E7962E86-3488-4F4E-9368-5F9B47653616}" destId="{28419B55-8EE0-451C-9DCC-5EA802B3EFCB}" srcOrd="0" destOrd="0" presId="urn:microsoft.com/office/officeart/2005/8/layout/default"/>
    <dgm:cxn modelId="{05F5897C-E1D4-4115-850B-A2705D8A07C1}" type="presOf" srcId="{99FB6BBB-4288-4BE7-8AFB-AD8657FCFE92}" destId="{7A3383A7-ACE1-407C-A0B5-3D140FECC813}" srcOrd="0" destOrd="0" presId="urn:microsoft.com/office/officeart/2005/8/layout/default"/>
    <dgm:cxn modelId="{D09FF06A-729F-4D01-AC4D-AF721EEA7904}" srcId="{697784EC-30C3-4BAD-A79C-367BA9112194}" destId="{756EB549-8B92-4E22-93B7-9145E5863236}" srcOrd="0" destOrd="0" parTransId="{9008C7F9-B9C0-4652-913D-A513AE6F0627}" sibTransId="{ECCE20CD-1E6C-4F4C-87AF-5A19096A997E}"/>
    <dgm:cxn modelId="{1DE8A04E-9EA0-419B-94FA-105BF1C29C95}" type="presOf" srcId="{2744ED35-4959-4B8F-B14A-5F165D1D4709}" destId="{40716615-06DC-4B72-A643-AEEB5107B9B0}" srcOrd="0" destOrd="0" presId="urn:microsoft.com/office/officeart/2005/8/layout/default"/>
    <dgm:cxn modelId="{092FE46D-ACCD-463D-9B4E-EAE741CA9188}" srcId="{697784EC-30C3-4BAD-A79C-367BA9112194}" destId="{E7962E86-3488-4F4E-9368-5F9B47653616}" srcOrd="2" destOrd="0" parTransId="{8832867B-81C6-4200-89BD-5BA5FA14FEDB}" sibTransId="{2F971AB4-0AC3-4D83-9811-BD5369A79AB9}"/>
    <dgm:cxn modelId="{738DB338-46F6-47B3-B7C2-E143B1407A4E}" srcId="{697784EC-30C3-4BAD-A79C-367BA9112194}" destId="{2744ED35-4959-4B8F-B14A-5F165D1D4709}" srcOrd="1" destOrd="0" parTransId="{B021E7A6-8C04-4F52-ABA4-023469DB81BE}" sibTransId="{BF1A38A8-ECCF-4359-B550-5E8DD95EDA83}"/>
    <dgm:cxn modelId="{8CC2A697-CA73-4AE0-9715-DF5654C0310E}" type="presOf" srcId="{697784EC-30C3-4BAD-A79C-367BA9112194}" destId="{56E75B1A-11F2-401E-B660-3FCCD96BB469}" srcOrd="0" destOrd="0" presId="urn:microsoft.com/office/officeart/2005/8/layout/default"/>
    <dgm:cxn modelId="{8371D74E-CD67-43F8-8D85-4C8B19321FC0}" srcId="{697784EC-30C3-4BAD-A79C-367BA9112194}" destId="{99FB6BBB-4288-4BE7-8AFB-AD8657FCFE92}" srcOrd="3" destOrd="0" parTransId="{0B224680-3FEB-4A8C-A829-E33F23B14D72}" sibTransId="{7851CCA8-C28B-4B53-B72C-8F89133758F4}"/>
    <dgm:cxn modelId="{1C963D92-EA1C-4E7E-AA16-E615DB004D06}" type="presParOf" srcId="{56E75B1A-11F2-401E-B660-3FCCD96BB469}" destId="{5D9B8375-AE2D-4B9D-9D1A-669BEECC9582}" srcOrd="0" destOrd="0" presId="urn:microsoft.com/office/officeart/2005/8/layout/default"/>
    <dgm:cxn modelId="{5E3890D5-1F17-416D-BD69-D99216A4E5D8}" type="presParOf" srcId="{56E75B1A-11F2-401E-B660-3FCCD96BB469}" destId="{DDAA8E90-EBDE-4427-8AB3-E559F7582A4B}" srcOrd="1" destOrd="0" presId="urn:microsoft.com/office/officeart/2005/8/layout/default"/>
    <dgm:cxn modelId="{6E8989FA-AC8E-4090-9090-FD8E17CC7AFB}" type="presParOf" srcId="{56E75B1A-11F2-401E-B660-3FCCD96BB469}" destId="{40716615-06DC-4B72-A643-AEEB5107B9B0}" srcOrd="2" destOrd="0" presId="urn:microsoft.com/office/officeart/2005/8/layout/default"/>
    <dgm:cxn modelId="{C59FF587-613E-4338-91E9-85A38B5CA2DE}" type="presParOf" srcId="{56E75B1A-11F2-401E-B660-3FCCD96BB469}" destId="{98B7B6CC-855A-454E-8C20-8D8A5B2FB282}" srcOrd="3" destOrd="0" presId="urn:microsoft.com/office/officeart/2005/8/layout/default"/>
    <dgm:cxn modelId="{E610BBCD-50A6-4EEC-98F0-02AD17A7D760}" type="presParOf" srcId="{56E75B1A-11F2-401E-B660-3FCCD96BB469}" destId="{28419B55-8EE0-451C-9DCC-5EA802B3EFCB}" srcOrd="4" destOrd="0" presId="urn:microsoft.com/office/officeart/2005/8/layout/default"/>
    <dgm:cxn modelId="{21F163A0-8DA8-424C-8D78-9B2532E78E4B}" type="presParOf" srcId="{56E75B1A-11F2-401E-B660-3FCCD96BB469}" destId="{6C2B9DD7-8CC3-4051-85B2-BD9FE63A33B0}" srcOrd="5" destOrd="0" presId="urn:microsoft.com/office/officeart/2005/8/layout/default"/>
    <dgm:cxn modelId="{D973CC0F-47A3-4BF5-8D86-13615D50D1DD}" type="presParOf" srcId="{56E75B1A-11F2-401E-B660-3FCCD96BB469}" destId="{7A3383A7-ACE1-407C-A0B5-3D140FECC813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F982D18-D6BE-4F8C-B259-5B71EC3E6211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A5E68A06-E8E7-47A4-8B2F-0BDFBB58A0BB}">
      <dgm:prSet phldrT="[Текст]"/>
      <dgm:spPr/>
      <dgm:t>
        <a:bodyPr/>
        <a:lstStyle/>
        <a:p>
          <a:r>
            <a:rPr lang="ru-RU" dirty="0" smtClean="0"/>
            <a:t>выбор источников данных</a:t>
          </a:r>
          <a:endParaRPr lang="ru-RU" dirty="0"/>
        </a:p>
      </dgm:t>
    </dgm:pt>
    <dgm:pt modelId="{94182271-861E-400C-BCD8-C85488110D1D}" type="parTrans" cxnId="{2B83FBAA-1BB9-4237-A7B1-967A00947AD7}">
      <dgm:prSet/>
      <dgm:spPr/>
      <dgm:t>
        <a:bodyPr/>
        <a:lstStyle/>
        <a:p>
          <a:endParaRPr lang="ru-RU"/>
        </a:p>
      </dgm:t>
    </dgm:pt>
    <dgm:pt modelId="{2A4FF314-4B67-4E46-9865-721AA7FC2C9B}" type="sibTrans" cxnId="{2B83FBAA-1BB9-4237-A7B1-967A00947AD7}">
      <dgm:prSet/>
      <dgm:spPr/>
      <dgm:t>
        <a:bodyPr/>
        <a:lstStyle/>
        <a:p>
          <a:endParaRPr lang="ru-RU"/>
        </a:p>
      </dgm:t>
    </dgm:pt>
    <dgm:pt modelId="{F6A3DA0C-73E7-40F4-BB48-9ADD34839551}">
      <dgm:prSet/>
      <dgm:spPr/>
      <dgm:t>
        <a:bodyPr/>
        <a:lstStyle/>
        <a:p>
          <a:r>
            <a:rPr lang="ru-RU" dirty="0" smtClean="0"/>
            <a:t>разработка стратегии консолидации</a:t>
          </a:r>
          <a:endParaRPr lang="ru-RU" dirty="0"/>
        </a:p>
      </dgm:t>
    </dgm:pt>
    <dgm:pt modelId="{63CFE2E7-473C-4A10-A979-48C7774A207A}" type="parTrans" cxnId="{17345D98-1FDD-4631-9490-0747A65B9B99}">
      <dgm:prSet/>
      <dgm:spPr/>
      <dgm:t>
        <a:bodyPr/>
        <a:lstStyle/>
        <a:p>
          <a:endParaRPr lang="ru-RU"/>
        </a:p>
      </dgm:t>
    </dgm:pt>
    <dgm:pt modelId="{38DA2B23-0DAA-4247-B2DB-8FF844DF4723}" type="sibTrans" cxnId="{17345D98-1FDD-4631-9490-0747A65B9B99}">
      <dgm:prSet/>
      <dgm:spPr/>
      <dgm:t>
        <a:bodyPr/>
        <a:lstStyle/>
        <a:p>
          <a:endParaRPr lang="ru-RU"/>
        </a:p>
      </dgm:t>
    </dgm:pt>
    <dgm:pt modelId="{EB611476-EBCF-4EA2-AB3A-4DDB94C34B22}">
      <dgm:prSet/>
      <dgm:spPr/>
      <dgm:t>
        <a:bodyPr/>
        <a:lstStyle/>
        <a:p>
          <a:r>
            <a:rPr lang="ru-RU" dirty="0" smtClean="0"/>
            <a:t>оценка качества данных</a:t>
          </a:r>
          <a:endParaRPr lang="ru-RU" dirty="0"/>
        </a:p>
      </dgm:t>
    </dgm:pt>
    <dgm:pt modelId="{0C742195-D586-478B-B671-82C1F17BBCB3}" type="parTrans" cxnId="{C3A3E867-8302-41CF-AA38-A3EFF7215166}">
      <dgm:prSet/>
      <dgm:spPr/>
      <dgm:t>
        <a:bodyPr/>
        <a:lstStyle/>
        <a:p>
          <a:endParaRPr lang="ru-RU"/>
        </a:p>
      </dgm:t>
    </dgm:pt>
    <dgm:pt modelId="{84AF1253-8151-46E0-905F-308D215AE0C7}" type="sibTrans" cxnId="{C3A3E867-8302-41CF-AA38-A3EFF7215166}">
      <dgm:prSet/>
      <dgm:spPr/>
      <dgm:t>
        <a:bodyPr/>
        <a:lstStyle/>
        <a:p>
          <a:endParaRPr lang="ru-RU"/>
        </a:p>
      </dgm:t>
    </dgm:pt>
    <dgm:pt modelId="{936AF4AD-3635-4596-81AA-19CABE6CFD8E}">
      <dgm:prSet/>
      <dgm:spPr/>
      <dgm:t>
        <a:bodyPr/>
        <a:lstStyle/>
        <a:p>
          <a:r>
            <a:rPr lang="ru-RU" dirty="0" smtClean="0"/>
            <a:t>обогащение</a:t>
          </a:r>
          <a:endParaRPr lang="ru-RU" dirty="0"/>
        </a:p>
      </dgm:t>
    </dgm:pt>
    <dgm:pt modelId="{4624F186-958F-408D-AA05-7D0C2A9468E9}" type="parTrans" cxnId="{90ED7B6B-A1CB-4D5C-A34C-A8C8CE47EB3E}">
      <dgm:prSet/>
      <dgm:spPr/>
      <dgm:t>
        <a:bodyPr/>
        <a:lstStyle/>
        <a:p>
          <a:endParaRPr lang="ru-RU"/>
        </a:p>
      </dgm:t>
    </dgm:pt>
    <dgm:pt modelId="{9DE4A415-0969-455C-9830-94AA59DFB6E5}" type="sibTrans" cxnId="{90ED7B6B-A1CB-4D5C-A34C-A8C8CE47EB3E}">
      <dgm:prSet/>
      <dgm:spPr/>
      <dgm:t>
        <a:bodyPr/>
        <a:lstStyle/>
        <a:p>
          <a:endParaRPr lang="ru-RU"/>
        </a:p>
      </dgm:t>
    </dgm:pt>
    <dgm:pt modelId="{2D260B26-942B-4DA2-9EF4-046E8355739A}">
      <dgm:prSet/>
      <dgm:spPr/>
      <dgm:t>
        <a:bodyPr/>
        <a:lstStyle/>
        <a:p>
          <a:r>
            <a:rPr lang="ru-RU" dirty="0" smtClean="0"/>
            <a:t>очистка</a:t>
          </a:r>
          <a:endParaRPr lang="ru-RU" dirty="0"/>
        </a:p>
      </dgm:t>
    </dgm:pt>
    <dgm:pt modelId="{56A9EDED-EAC8-4127-AC67-97A1878CE170}" type="parTrans" cxnId="{1364BCAC-5E47-4585-8C62-770FAFADDA9F}">
      <dgm:prSet/>
      <dgm:spPr/>
      <dgm:t>
        <a:bodyPr/>
        <a:lstStyle/>
        <a:p>
          <a:endParaRPr lang="ru-RU"/>
        </a:p>
      </dgm:t>
    </dgm:pt>
    <dgm:pt modelId="{FFF91444-BBE9-450E-B20F-DF7AC546052F}" type="sibTrans" cxnId="{1364BCAC-5E47-4585-8C62-770FAFADDA9F}">
      <dgm:prSet/>
      <dgm:spPr/>
      <dgm:t>
        <a:bodyPr/>
        <a:lstStyle/>
        <a:p>
          <a:endParaRPr lang="ru-RU"/>
        </a:p>
      </dgm:t>
    </dgm:pt>
    <dgm:pt modelId="{8BB9C921-B10D-4F41-8A98-B884B30ADCDC}">
      <dgm:prSet/>
      <dgm:spPr/>
      <dgm:t>
        <a:bodyPr/>
        <a:lstStyle/>
        <a:p>
          <a:r>
            <a:rPr lang="ru-RU" dirty="0" smtClean="0"/>
            <a:t>перенос в хранилище данных</a:t>
          </a:r>
          <a:endParaRPr lang="ru-RU" dirty="0"/>
        </a:p>
      </dgm:t>
    </dgm:pt>
    <dgm:pt modelId="{D55B090B-EDAB-4390-B4EB-E8ADBE118AEE}" type="parTrans" cxnId="{4980D0C5-90AF-4640-9C56-11E99D24896F}">
      <dgm:prSet/>
      <dgm:spPr/>
      <dgm:t>
        <a:bodyPr/>
        <a:lstStyle/>
        <a:p>
          <a:endParaRPr lang="ru-RU"/>
        </a:p>
      </dgm:t>
    </dgm:pt>
    <dgm:pt modelId="{888046B5-CEA3-4858-84E0-4BF18B0A26FC}" type="sibTrans" cxnId="{4980D0C5-90AF-4640-9C56-11E99D24896F}">
      <dgm:prSet/>
      <dgm:spPr/>
      <dgm:t>
        <a:bodyPr/>
        <a:lstStyle/>
        <a:p>
          <a:endParaRPr lang="ru-RU"/>
        </a:p>
      </dgm:t>
    </dgm:pt>
    <dgm:pt modelId="{381E649B-FD4F-4F4B-98FA-06684776DC7C}" type="pres">
      <dgm:prSet presAssocID="{2F982D18-D6BE-4F8C-B259-5B71EC3E621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C6E3570-5A4A-4CED-A47D-8078B8E77B37}" type="pres">
      <dgm:prSet presAssocID="{A5E68A06-E8E7-47A4-8B2F-0BDFBB58A0BB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4BD84E-1202-4FC0-9DFC-AD0F720FB0E6}" type="pres">
      <dgm:prSet presAssocID="{2A4FF314-4B67-4E46-9865-721AA7FC2C9B}" presName="sibTrans" presStyleCnt="0"/>
      <dgm:spPr/>
    </dgm:pt>
    <dgm:pt modelId="{F3289F19-5694-4D1C-BC86-78B01AE4C5E9}" type="pres">
      <dgm:prSet presAssocID="{F6A3DA0C-73E7-40F4-BB48-9ADD34839551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2EE3D3-191D-462C-8E4A-F0E683514299}" type="pres">
      <dgm:prSet presAssocID="{38DA2B23-0DAA-4247-B2DB-8FF844DF4723}" presName="sibTrans" presStyleCnt="0"/>
      <dgm:spPr/>
    </dgm:pt>
    <dgm:pt modelId="{2F55A51D-7DAB-40A0-BD8E-B73DCE582CCC}" type="pres">
      <dgm:prSet presAssocID="{EB611476-EBCF-4EA2-AB3A-4DDB94C34B22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479358-C1E4-448F-AA23-35FB43931CAE}" type="pres">
      <dgm:prSet presAssocID="{84AF1253-8151-46E0-905F-308D215AE0C7}" presName="sibTrans" presStyleCnt="0"/>
      <dgm:spPr/>
    </dgm:pt>
    <dgm:pt modelId="{9217A46B-DE41-4D80-9E5D-3C20CC50CA70}" type="pres">
      <dgm:prSet presAssocID="{936AF4AD-3635-4596-81AA-19CABE6CFD8E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3707DF-9219-4DF9-992A-CBC9A5791B6B}" type="pres">
      <dgm:prSet presAssocID="{9DE4A415-0969-455C-9830-94AA59DFB6E5}" presName="sibTrans" presStyleCnt="0"/>
      <dgm:spPr/>
    </dgm:pt>
    <dgm:pt modelId="{2DD18E57-FD36-4F14-BF7C-EB78DF4E5155}" type="pres">
      <dgm:prSet presAssocID="{2D260B26-942B-4DA2-9EF4-046E8355739A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71FDBD-44F6-451B-8A2A-95813388DF70}" type="pres">
      <dgm:prSet presAssocID="{FFF91444-BBE9-450E-B20F-DF7AC546052F}" presName="sibTrans" presStyleCnt="0"/>
      <dgm:spPr/>
    </dgm:pt>
    <dgm:pt modelId="{4D77B773-7242-41C9-902F-0C64B3CD3E75}" type="pres">
      <dgm:prSet presAssocID="{8BB9C921-B10D-4F41-8A98-B884B30ADCDC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0ED7B6B-A1CB-4D5C-A34C-A8C8CE47EB3E}" srcId="{2F982D18-D6BE-4F8C-B259-5B71EC3E6211}" destId="{936AF4AD-3635-4596-81AA-19CABE6CFD8E}" srcOrd="3" destOrd="0" parTransId="{4624F186-958F-408D-AA05-7D0C2A9468E9}" sibTransId="{9DE4A415-0969-455C-9830-94AA59DFB6E5}"/>
    <dgm:cxn modelId="{1364BCAC-5E47-4585-8C62-770FAFADDA9F}" srcId="{2F982D18-D6BE-4F8C-B259-5B71EC3E6211}" destId="{2D260B26-942B-4DA2-9EF4-046E8355739A}" srcOrd="4" destOrd="0" parTransId="{56A9EDED-EAC8-4127-AC67-97A1878CE170}" sibTransId="{FFF91444-BBE9-450E-B20F-DF7AC546052F}"/>
    <dgm:cxn modelId="{4980D0C5-90AF-4640-9C56-11E99D24896F}" srcId="{2F982D18-D6BE-4F8C-B259-5B71EC3E6211}" destId="{8BB9C921-B10D-4F41-8A98-B884B30ADCDC}" srcOrd="5" destOrd="0" parTransId="{D55B090B-EDAB-4390-B4EB-E8ADBE118AEE}" sibTransId="{888046B5-CEA3-4858-84E0-4BF18B0A26FC}"/>
    <dgm:cxn modelId="{E03CDD70-B5AF-437F-919F-7D7021254FB7}" type="presOf" srcId="{2D260B26-942B-4DA2-9EF4-046E8355739A}" destId="{2DD18E57-FD36-4F14-BF7C-EB78DF4E5155}" srcOrd="0" destOrd="0" presId="urn:microsoft.com/office/officeart/2005/8/layout/default"/>
    <dgm:cxn modelId="{37A48568-7000-40A5-9D73-7215004A17C5}" type="presOf" srcId="{8BB9C921-B10D-4F41-8A98-B884B30ADCDC}" destId="{4D77B773-7242-41C9-902F-0C64B3CD3E75}" srcOrd="0" destOrd="0" presId="urn:microsoft.com/office/officeart/2005/8/layout/default"/>
    <dgm:cxn modelId="{9C5619C1-25C5-47BE-A217-459D15EDCD59}" type="presOf" srcId="{936AF4AD-3635-4596-81AA-19CABE6CFD8E}" destId="{9217A46B-DE41-4D80-9E5D-3C20CC50CA70}" srcOrd="0" destOrd="0" presId="urn:microsoft.com/office/officeart/2005/8/layout/default"/>
    <dgm:cxn modelId="{2B83FBAA-1BB9-4237-A7B1-967A00947AD7}" srcId="{2F982D18-D6BE-4F8C-B259-5B71EC3E6211}" destId="{A5E68A06-E8E7-47A4-8B2F-0BDFBB58A0BB}" srcOrd="0" destOrd="0" parTransId="{94182271-861E-400C-BCD8-C85488110D1D}" sibTransId="{2A4FF314-4B67-4E46-9865-721AA7FC2C9B}"/>
    <dgm:cxn modelId="{C3A3E867-8302-41CF-AA38-A3EFF7215166}" srcId="{2F982D18-D6BE-4F8C-B259-5B71EC3E6211}" destId="{EB611476-EBCF-4EA2-AB3A-4DDB94C34B22}" srcOrd="2" destOrd="0" parTransId="{0C742195-D586-478B-B671-82C1F17BBCB3}" sibTransId="{84AF1253-8151-46E0-905F-308D215AE0C7}"/>
    <dgm:cxn modelId="{26DE5F64-1A2D-48A0-B9BD-617F3B11A812}" type="presOf" srcId="{A5E68A06-E8E7-47A4-8B2F-0BDFBB58A0BB}" destId="{AC6E3570-5A4A-4CED-A47D-8078B8E77B37}" srcOrd="0" destOrd="0" presId="urn:microsoft.com/office/officeart/2005/8/layout/default"/>
    <dgm:cxn modelId="{A1B584AC-FC28-45FB-9058-5569C6E0F513}" type="presOf" srcId="{F6A3DA0C-73E7-40F4-BB48-9ADD34839551}" destId="{F3289F19-5694-4D1C-BC86-78B01AE4C5E9}" srcOrd="0" destOrd="0" presId="urn:microsoft.com/office/officeart/2005/8/layout/default"/>
    <dgm:cxn modelId="{17345D98-1FDD-4631-9490-0747A65B9B99}" srcId="{2F982D18-D6BE-4F8C-B259-5B71EC3E6211}" destId="{F6A3DA0C-73E7-40F4-BB48-9ADD34839551}" srcOrd="1" destOrd="0" parTransId="{63CFE2E7-473C-4A10-A979-48C7774A207A}" sibTransId="{38DA2B23-0DAA-4247-B2DB-8FF844DF4723}"/>
    <dgm:cxn modelId="{1631FDB2-C732-45B3-BBD1-ABF24BE1B6E6}" type="presOf" srcId="{2F982D18-D6BE-4F8C-B259-5B71EC3E6211}" destId="{381E649B-FD4F-4F4B-98FA-06684776DC7C}" srcOrd="0" destOrd="0" presId="urn:microsoft.com/office/officeart/2005/8/layout/default"/>
    <dgm:cxn modelId="{6EB4762E-23BF-4197-B9E5-FD014A5B59BE}" type="presOf" srcId="{EB611476-EBCF-4EA2-AB3A-4DDB94C34B22}" destId="{2F55A51D-7DAB-40A0-BD8E-B73DCE582CCC}" srcOrd="0" destOrd="0" presId="urn:microsoft.com/office/officeart/2005/8/layout/default"/>
    <dgm:cxn modelId="{A549BC4C-D677-4CD1-951C-1F5CA76150D4}" type="presParOf" srcId="{381E649B-FD4F-4F4B-98FA-06684776DC7C}" destId="{AC6E3570-5A4A-4CED-A47D-8078B8E77B37}" srcOrd="0" destOrd="0" presId="urn:microsoft.com/office/officeart/2005/8/layout/default"/>
    <dgm:cxn modelId="{995DA782-0AF1-48FF-A98A-130A7E43B06E}" type="presParOf" srcId="{381E649B-FD4F-4F4B-98FA-06684776DC7C}" destId="{A54BD84E-1202-4FC0-9DFC-AD0F720FB0E6}" srcOrd="1" destOrd="0" presId="urn:microsoft.com/office/officeart/2005/8/layout/default"/>
    <dgm:cxn modelId="{8CAC50C5-C786-426F-8AAC-AE643EABA6ED}" type="presParOf" srcId="{381E649B-FD4F-4F4B-98FA-06684776DC7C}" destId="{F3289F19-5694-4D1C-BC86-78B01AE4C5E9}" srcOrd="2" destOrd="0" presId="urn:microsoft.com/office/officeart/2005/8/layout/default"/>
    <dgm:cxn modelId="{7F830006-7DF9-4D97-ADF8-619757342D55}" type="presParOf" srcId="{381E649B-FD4F-4F4B-98FA-06684776DC7C}" destId="{702EE3D3-191D-462C-8E4A-F0E683514299}" srcOrd="3" destOrd="0" presId="urn:microsoft.com/office/officeart/2005/8/layout/default"/>
    <dgm:cxn modelId="{74F379AF-E444-4D79-94A0-405F154DB00D}" type="presParOf" srcId="{381E649B-FD4F-4F4B-98FA-06684776DC7C}" destId="{2F55A51D-7DAB-40A0-BD8E-B73DCE582CCC}" srcOrd="4" destOrd="0" presId="urn:microsoft.com/office/officeart/2005/8/layout/default"/>
    <dgm:cxn modelId="{9865DF73-FD65-4735-9EC7-A51C01325742}" type="presParOf" srcId="{381E649B-FD4F-4F4B-98FA-06684776DC7C}" destId="{9F479358-C1E4-448F-AA23-35FB43931CAE}" srcOrd="5" destOrd="0" presId="urn:microsoft.com/office/officeart/2005/8/layout/default"/>
    <dgm:cxn modelId="{41BC4093-7EB0-4E2A-9EFF-F222EC883D37}" type="presParOf" srcId="{381E649B-FD4F-4F4B-98FA-06684776DC7C}" destId="{9217A46B-DE41-4D80-9E5D-3C20CC50CA70}" srcOrd="6" destOrd="0" presId="urn:microsoft.com/office/officeart/2005/8/layout/default"/>
    <dgm:cxn modelId="{85C7985C-555A-4050-9DED-4EE147F4CE4D}" type="presParOf" srcId="{381E649B-FD4F-4F4B-98FA-06684776DC7C}" destId="{7C3707DF-9219-4DF9-992A-CBC9A5791B6B}" srcOrd="7" destOrd="0" presId="urn:microsoft.com/office/officeart/2005/8/layout/default"/>
    <dgm:cxn modelId="{54F7B5CE-2361-4E96-8B0C-C34A57645006}" type="presParOf" srcId="{381E649B-FD4F-4F4B-98FA-06684776DC7C}" destId="{2DD18E57-FD36-4F14-BF7C-EB78DF4E5155}" srcOrd="8" destOrd="0" presId="urn:microsoft.com/office/officeart/2005/8/layout/default"/>
    <dgm:cxn modelId="{93BF6B93-8BBF-4CBF-A380-34F4D8A8223B}" type="presParOf" srcId="{381E649B-FD4F-4F4B-98FA-06684776DC7C}" destId="{6F71FDBD-44F6-451B-8A2A-95813388DF70}" srcOrd="9" destOrd="0" presId="urn:microsoft.com/office/officeart/2005/8/layout/default"/>
    <dgm:cxn modelId="{323A1E63-9A29-43AC-84FA-69FE14A2C10D}" type="presParOf" srcId="{381E649B-FD4F-4F4B-98FA-06684776DC7C}" destId="{4D77B773-7242-41C9-902F-0C64B3CD3E75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414FA2C-C85C-4F9B-9B9A-7C3ADA27789C}" type="doc">
      <dgm:prSet loTypeId="urn:microsoft.com/office/officeart/2005/8/layout/default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9C7FCE69-2560-4F51-B5D3-E2502211423F}">
      <dgm:prSet phldrT="[Текст]"/>
      <dgm:spPr/>
      <dgm:t>
        <a:bodyPr/>
        <a:lstStyle/>
        <a:p>
          <a:pPr algn="ctr"/>
          <a:r>
            <a:rPr lang="ru-RU" dirty="0" smtClean="0"/>
            <a:t>Преобразование упорядоченных данных</a:t>
          </a:r>
          <a:endParaRPr lang="ru-RU" dirty="0"/>
        </a:p>
      </dgm:t>
    </dgm:pt>
    <dgm:pt modelId="{6E4E107B-4613-4F63-96E6-CA95AD71D6F7}" type="parTrans" cxnId="{3FE861A9-227D-402D-BF57-F8B80FF27EBA}">
      <dgm:prSet/>
      <dgm:spPr/>
      <dgm:t>
        <a:bodyPr/>
        <a:lstStyle/>
        <a:p>
          <a:pPr algn="ctr"/>
          <a:endParaRPr lang="ru-RU"/>
        </a:p>
      </dgm:t>
    </dgm:pt>
    <dgm:pt modelId="{8F0E0D9E-8762-4465-AA2A-23A5B757E070}" type="sibTrans" cxnId="{3FE861A9-227D-402D-BF57-F8B80FF27EBA}">
      <dgm:prSet/>
      <dgm:spPr/>
      <dgm:t>
        <a:bodyPr/>
        <a:lstStyle/>
        <a:p>
          <a:pPr algn="ctr"/>
          <a:endParaRPr lang="ru-RU"/>
        </a:p>
      </dgm:t>
    </dgm:pt>
    <dgm:pt modelId="{31471892-32A0-43F1-B8FA-D323FB9A2327}">
      <dgm:prSet phldrT="[Текст]"/>
      <dgm:spPr/>
      <dgm:t>
        <a:bodyPr/>
        <a:lstStyle/>
        <a:p>
          <a:pPr algn="ctr"/>
          <a:r>
            <a:rPr lang="ru-RU" dirty="0" smtClean="0"/>
            <a:t>Квантование</a:t>
          </a:r>
          <a:endParaRPr lang="ru-RU" dirty="0"/>
        </a:p>
      </dgm:t>
    </dgm:pt>
    <dgm:pt modelId="{7F137946-344A-40AC-8A9F-CFD484E443E7}" type="parTrans" cxnId="{466BADF3-F0CA-4A71-9769-0A38C5031998}">
      <dgm:prSet/>
      <dgm:spPr/>
      <dgm:t>
        <a:bodyPr/>
        <a:lstStyle/>
        <a:p>
          <a:pPr algn="ctr"/>
          <a:endParaRPr lang="ru-RU"/>
        </a:p>
      </dgm:t>
    </dgm:pt>
    <dgm:pt modelId="{752919AB-D4AE-4DF6-B8AA-FC24D5F58066}" type="sibTrans" cxnId="{466BADF3-F0CA-4A71-9769-0A38C5031998}">
      <dgm:prSet/>
      <dgm:spPr/>
      <dgm:t>
        <a:bodyPr/>
        <a:lstStyle/>
        <a:p>
          <a:pPr algn="ctr"/>
          <a:endParaRPr lang="ru-RU"/>
        </a:p>
      </dgm:t>
    </dgm:pt>
    <dgm:pt modelId="{101B578C-1739-4E73-AA9C-0DFA544E9B1B}">
      <dgm:prSet phldrT="[Текст]"/>
      <dgm:spPr/>
      <dgm:t>
        <a:bodyPr/>
        <a:lstStyle/>
        <a:p>
          <a:pPr algn="ctr"/>
          <a:r>
            <a:rPr lang="ru-RU" dirty="0" smtClean="0"/>
            <a:t>Сортировка</a:t>
          </a:r>
          <a:endParaRPr lang="ru-RU" dirty="0"/>
        </a:p>
      </dgm:t>
    </dgm:pt>
    <dgm:pt modelId="{01B2FA9C-4ECD-4816-BDED-FC39E987D605}" type="parTrans" cxnId="{8661450B-00B0-4E53-A094-25FB5736E765}">
      <dgm:prSet/>
      <dgm:spPr/>
      <dgm:t>
        <a:bodyPr/>
        <a:lstStyle/>
        <a:p>
          <a:pPr algn="ctr"/>
          <a:endParaRPr lang="ru-RU"/>
        </a:p>
      </dgm:t>
    </dgm:pt>
    <dgm:pt modelId="{B70F0C57-6A7F-4951-9F92-9F94336C6BE7}" type="sibTrans" cxnId="{8661450B-00B0-4E53-A094-25FB5736E765}">
      <dgm:prSet/>
      <dgm:spPr/>
      <dgm:t>
        <a:bodyPr/>
        <a:lstStyle/>
        <a:p>
          <a:pPr algn="ctr"/>
          <a:endParaRPr lang="ru-RU"/>
        </a:p>
      </dgm:t>
    </dgm:pt>
    <dgm:pt modelId="{C9BF9CF4-F90E-492A-A901-76B9F4CF0BC3}">
      <dgm:prSet phldrT="[Текст]"/>
      <dgm:spPr/>
      <dgm:t>
        <a:bodyPr/>
        <a:lstStyle/>
        <a:p>
          <a:pPr algn="ctr"/>
          <a:r>
            <a:rPr lang="ru-RU" dirty="0" smtClean="0"/>
            <a:t>Слияние</a:t>
          </a:r>
          <a:endParaRPr lang="ru-RU" dirty="0"/>
        </a:p>
      </dgm:t>
    </dgm:pt>
    <dgm:pt modelId="{3670AF01-FEEB-40EE-9456-398EF62EB9E7}" type="parTrans" cxnId="{30552DA8-F973-41B3-B704-14091A418CD9}">
      <dgm:prSet/>
      <dgm:spPr/>
      <dgm:t>
        <a:bodyPr/>
        <a:lstStyle/>
        <a:p>
          <a:pPr algn="ctr"/>
          <a:endParaRPr lang="ru-RU"/>
        </a:p>
      </dgm:t>
    </dgm:pt>
    <dgm:pt modelId="{7C9C4F18-C2BB-43BB-8DBC-0B239D8C7B77}" type="sibTrans" cxnId="{30552DA8-F973-41B3-B704-14091A418CD9}">
      <dgm:prSet/>
      <dgm:spPr/>
      <dgm:t>
        <a:bodyPr/>
        <a:lstStyle/>
        <a:p>
          <a:pPr algn="ctr"/>
          <a:endParaRPr lang="ru-RU"/>
        </a:p>
      </dgm:t>
    </dgm:pt>
    <dgm:pt modelId="{9193D902-4634-49DB-B8BE-E7A624A88C7C}">
      <dgm:prSet phldrT="[Текст]"/>
      <dgm:spPr/>
      <dgm:t>
        <a:bodyPr/>
        <a:lstStyle/>
        <a:p>
          <a:pPr algn="ctr"/>
          <a:r>
            <a:rPr lang="ru-RU" dirty="0" smtClean="0"/>
            <a:t>Группировка</a:t>
          </a:r>
          <a:endParaRPr lang="ru-RU" dirty="0"/>
        </a:p>
      </dgm:t>
    </dgm:pt>
    <dgm:pt modelId="{B083E380-BDC2-454F-9571-52E2F839B288}" type="parTrans" cxnId="{6ACA4488-3BF2-4AD7-BAE7-3F962091C4B9}">
      <dgm:prSet/>
      <dgm:spPr/>
      <dgm:t>
        <a:bodyPr/>
        <a:lstStyle/>
        <a:p>
          <a:pPr algn="ctr"/>
          <a:endParaRPr lang="ru-RU"/>
        </a:p>
      </dgm:t>
    </dgm:pt>
    <dgm:pt modelId="{45BE78CC-B3AB-4ED1-915B-596829E088F3}" type="sibTrans" cxnId="{6ACA4488-3BF2-4AD7-BAE7-3F962091C4B9}">
      <dgm:prSet/>
      <dgm:spPr/>
      <dgm:t>
        <a:bodyPr/>
        <a:lstStyle/>
        <a:p>
          <a:pPr algn="ctr"/>
          <a:endParaRPr lang="ru-RU"/>
        </a:p>
      </dgm:t>
    </dgm:pt>
    <dgm:pt modelId="{DCA7C401-BF5D-4378-9204-3178CCD331F5}">
      <dgm:prSet phldrT="[Текст]"/>
      <dgm:spPr/>
      <dgm:t>
        <a:bodyPr/>
        <a:lstStyle/>
        <a:p>
          <a:pPr algn="ctr"/>
          <a:r>
            <a:rPr lang="ru-RU" dirty="0" smtClean="0"/>
            <a:t>Настройка набора данных</a:t>
          </a:r>
          <a:endParaRPr lang="ru-RU" dirty="0"/>
        </a:p>
      </dgm:t>
    </dgm:pt>
    <dgm:pt modelId="{3E89E9C0-1274-47C2-997A-75E9D54920FD}" type="parTrans" cxnId="{2B9B98F5-ECF8-47E9-9E81-496973D17FE3}">
      <dgm:prSet/>
      <dgm:spPr/>
      <dgm:t>
        <a:bodyPr/>
        <a:lstStyle/>
        <a:p>
          <a:pPr algn="ctr"/>
          <a:endParaRPr lang="ru-RU"/>
        </a:p>
      </dgm:t>
    </dgm:pt>
    <dgm:pt modelId="{460C7323-1F29-4B63-8E26-6787221BFD4B}" type="sibTrans" cxnId="{2B9B98F5-ECF8-47E9-9E81-496973D17FE3}">
      <dgm:prSet/>
      <dgm:spPr/>
      <dgm:t>
        <a:bodyPr/>
        <a:lstStyle/>
        <a:p>
          <a:pPr algn="ctr"/>
          <a:endParaRPr lang="ru-RU"/>
        </a:p>
      </dgm:t>
    </dgm:pt>
    <dgm:pt modelId="{9B3C10A7-580B-4D03-8791-D70844583384}">
      <dgm:prSet phldrT="[Текст]"/>
      <dgm:spPr/>
      <dgm:t>
        <a:bodyPr/>
        <a:lstStyle/>
        <a:p>
          <a:pPr algn="ctr"/>
          <a:r>
            <a:rPr lang="ru-RU" dirty="0" smtClean="0"/>
            <a:t>Табличная подстановка значений</a:t>
          </a:r>
          <a:endParaRPr lang="ru-RU" dirty="0"/>
        </a:p>
      </dgm:t>
    </dgm:pt>
    <dgm:pt modelId="{7EA4B8AB-30F5-4F7D-9F7D-081A49EA6596}" type="parTrans" cxnId="{9E524900-24E2-401E-A956-65A391BB5E76}">
      <dgm:prSet/>
      <dgm:spPr/>
      <dgm:t>
        <a:bodyPr/>
        <a:lstStyle/>
        <a:p>
          <a:pPr algn="ctr"/>
          <a:endParaRPr lang="ru-RU"/>
        </a:p>
      </dgm:t>
    </dgm:pt>
    <dgm:pt modelId="{E181A86B-4B83-4F27-897D-A7E94E564FE2}" type="sibTrans" cxnId="{9E524900-24E2-401E-A956-65A391BB5E76}">
      <dgm:prSet/>
      <dgm:spPr/>
      <dgm:t>
        <a:bodyPr/>
        <a:lstStyle/>
        <a:p>
          <a:pPr algn="ctr"/>
          <a:endParaRPr lang="ru-RU"/>
        </a:p>
      </dgm:t>
    </dgm:pt>
    <dgm:pt modelId="{EAFA37F4-BAA6-44E6-B75F-1BD55C334089}">
      <dgm:prSet phldrT="[Текст]"/>
      <dgm:spPr/>
      <dgm:t>
        <a:bodyPr/>
        <a:lstStyle/>
        <a:p>
          <a:pPr algn="ctr"/>
          <a:r>
            <a:rPr lang="ru-RU" dirty="0" smtClean="0"/>
            <a:t>Вычисляемые значения</a:t>
          </a:r>
          <a:endParaRPr lang="ru-RU" dirty="0"/>
        </a:p>
      </dgm:t>
    </dgm:pt>
    <dgm:pt modelId="{3FE68202-2B05-4A24-8DAF-A6CEB083A8C7}" type="parTrans" cxnId="{814BCF5A-8302-4CC0-846F-60D454AA0358}">
      <dgm:prSet/>
      <dgm:spPr/>
      <dgm:t>
        <a:bodyPr/>
        <a:lstStyle/>
        <a:p>
          <a:pPr algn="ctr"/>
          <a:endParaRPr lang="ru-RU"/>
        </a:p>
      </dgm:t>
    </dgm:pt>
    <dgm:pt modelId="{5DC54812-9A03-4D41-842C-20A59B7185A6}" type="sibTrans" cxnId="{814BCF5A-8302-4CC0-846F-60D454AA0358}">
      <dgm:prSet/>
      <dgm:spPr/>
      <dgm:t>
        <a:bodyPr/>
        <a:lstStyle/>
        <a:p>
          <a:pPr algn="ctr"/>
          <a:endParaRPr lang="ru-RU"/>
        </a:p>
      </dgm:t>
    </dgm:pt>
    <dgm:pt modelId="{AC6D60C4-6A0B-40B6-9BEB-A6D4A3618F1C}">
      <dgm:prSet phldrT="[Текст]"/>
      <dgm:spPr/>
      <dgm:t>
        <a:bodyPr/>
        <a:lstStyle/>
        <a:p>
          <a:pPr algn="ctr"/>
          <a:r>
            <a:rPr lang="ru-RU" dirty="0" smtClean="0"/>
            <a:t>Нормализация</a:t>
          </a:r>
          <a:endParaRPr lang="ru-RU" dirty="0"/>
        </a:p>
      </dgm:t>
    </dgm:pt>
    <dgm:pt modelId="{D0F03071-B252-4BBA-B89A-E77D28EBA310}" type="parTrans" cxnId="{A3F3C141-35C4-4F21-802F-5F39D60CFCF4}">
      <dgm:prSet/>
      <dgm:spPr/>
      <dgm:t>
        <a:bodyPr/>
        <a:lstStyle/>
        <a:p>
          <a:pPr algn="ctr"/>
          <a:endParaRPr lang="ru-RU"/>
        </a:p>
      </dgm:t>
    </dgm:pt>
    <dgm:pt modelId="{6E1F4D8B-3368-4317-B9A9-63973256CE21}" type="sibTrans" cxnId="{A3F3C141-35C4-4F21-802F-5F39D60CFCF4}">
      <dgm:prSet/>
      <dgm:spPr/>
      <dgm:t>
        <a:bodyPr/>
        <a:lstStyle/>
        <a:p>
          <a:pPr algn="ctr"/>
          <a:endParaRPr lang="ru-RU"/>
        </a:p>
      </dgm:t>
    </dgm:pt>
    <dgm:pt modelId="{12890301-0E7A-4BC6-A80E-933C23BD69F0}">
      <dgm:prSet phldrT="[Текст]"/>
      <dgm:spPr/>
      <dgm:t>
        <a:bodyPr/>
        <a:lstStyle/>
        <a:p>
          <a:pPr algn="ctr"/>
          <a:r>
            <a:rPr lang="ru-RU" dirty="0" err="1" smtClean="0"/>
            <a:t>Разгруппировка</a:t>
          </a:r>
          <a:endParaRPr lang="ru-RU" dirty="0"/>
        </a:p>
      </dgm:t>
    </dgm:pt>
    <dgm:pt modelId="{7BE77815-980E-470B-A746-4261E77A1829}" type="parTrans" cxnId="{78609853-EF24-489C-8321-98528B8E53EB}">
      <dgm:prSet/>
      <dgm:spPr/>
      <dgm:t>
        <a:bodyPr/>
        <a:lstStyle/>
        <a:p>
          <a:pPr algn="ctr"/>
          <a:endParaRPr lang="ru-RU"/>
        </a:p>
      </dgm:t>
    </dgm:pt>
    <dgm:pt modelId="{95C97A26-4405-4688-979D-399DC1ECC68A}" type="sibTrans" cxnId="{78609853-EF24-489C-8321-98528B8E53EB}">
      <dgm:prSet/>
      <dgm:spPr/>
      <dgm:t>
        <a:bodyPr/>
        <a:lstStyle/>
        <a:p>
          <a:pPr algn="ctr"/>
          <a:endParaRPr lang="ru-RU"/>
        </a:p>
      </dgm:t>
    </dgm:pt>
    <dgm:pt modelId="{5BB471F7-07A0-481F-A7E2-D2CC1290AE01}" type="pres">
      <dgm:prSet presAssocID="{F414FA2C-C85C-4F9B-9B9A-7C3ADA27789C}" presName="diagram" presStyleCnt="0">
        <dgm:presLayoutVars>
          <dgm:dir/>
          <dgm:resizeHandles val="exact"/>
        </dgm:presLayoutVars>
      </dgm:prSet>
      <dgm:spPr/>
    </dgm:pt>
    <dgm:pt modelId="{77A35109-E00D-440E-9CD7-890F79AC1A9C}" type="pres">
      <dgm:prSet presAssocID="{9C7FCE69-2560-4F51-B5D3-E2502211423F}" presName="node" presStyleLbl="node1" presStyleIdx="0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8266DB-B200-418F-89B3-0032740ED9A1}" type="pres">
      <dgm:prSet presAssocID="{8F0E0D9E-8762-4465-AA2A-23A5B757E070}" presName="sibTrans" presStyleCnt="0"/>
      <dgm:spPr/>
    </dgm:pt>
    <dgm:pt modelId="{0AB392B8-57CC-4201-B642-1E46E5681225}" type="pres">
      <dgm:prSet presAssocID="{31471892-32A0-43F1-B8FA-D323FB9A2327}" presName="node" presStyleLbl="node1" presStyleIdx="1" presStyleCnt="10">
        <dgm:presLayoutVars>
          <dgm:bulletEnabled val="1"/>
        </dgm:presLayoutVars>
      </dgm:prSet>
      <dgm:spPr/>
    </dgm:pt>
    <dgm:pt modelId="{626FEDE3-6CA2-4A69-9F4E-2217D238351C}" type="pres">
      <dgm:prSet presAssocID="{752919AB-D4AE-4DF6-B8AA-FC24D5F58066}" presName="sibTrans" presStyleCnt="0"/>
      <dgm:spPr/>
    </dgm:pt>
    <dgm:pt modelId="{86DC9019-26E8-4AA5-8458-7D9011C3BF0D}" type="pres">
      <dgm:prSet presAssocID="{101B578C-1739-4E73-AA9C-0DFA544E9B1B}" presName="node" presStyleLbl="node1" presStyleIdx="2" presStyleCnt="10">
        <dgm:presLayoutVars>
          <dgm:bulletEnabled val="1"/>
        </dgm:presLayoutVars>
      </dgm:prSet>
      <dgm:spPr/>
    </dgm:pt>
    <dgm:pt modelId="{6A8C9A3C-FEBF-44BF-8957-D0A85BB3E40C}" type="pres">
      <dgm:prSet presAssocID="{B70F0C57-6A7F-4951-9F92-9F94336C6BE7}" presName="sibTrans" presStyleCnt="0"/>
      <dgm:spPr/>
    </dgm:pt>
    <dgm:pt modelId="{67DECBEF-C5C4-45A9-846D-0E454AB58DF8}" type="pres">
      <dgm:prSet presAssocID="{C9BF9CF4-F90E-492A-A901-76B9F4CF0BC3}" presName="node" presStyleLbl="node1" presStyleIdx="3" presStyleCnt="10">
        <dgm:presLayoutVars>
          <dgm:bulletEnabled val="1"/>
        </dgm:presLayoutVars>
      </dgm:prSet>
      <dgm:spPr/>
    </dgm:pt>
    <dgm:pt modelId="{3C225A49-8F09-4052-8F52-820C9304A7DA}" type="pres">
      <dgm:prSet presAssocID="{7C9C4F18-C2BB-43BB-8DBC-0B239D8C7B77}" presName="sibTrans" presStyleCnt="0"/>
      <dgm:spPr/>
    </dgm:pt>
    <dgm:pt modelId="{3B0ED0D6-81D6-4260-A805-F17A9A4C574C}" type="pres">
      <dgm:prSet presAssocID="{9193D902-4634-49DB-B8BE-E7A624A88C7C}" presName="node" presStyleLbl="node1" presStyleIdx="4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4AF9AA-2BE8-4443-9D7D-6CCAF7EF393E}" type="pres">
      <dgm:prSet presAssocID="{45BE78CC-B3AB-4ED1-915B-596829E088F3}" presName="sibTrans" presStyleCnt="0"/>
      <dgm:spPr/>
    </dgm:pt>
    <dgm:pt modelId="{4EE7C105-8467-4619-8C6C-6DF904A98C6B}" type="pres">
      <dgm:prSet presAssocID="{12890301-0E7A-4BC6-A80E-933C23BD69F0}" presName="node" presStyleLbl="node1" presStyleIdx="5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5FC880-5D41-43BA-B2B7-E4A138769217}" type="pres">
      <dgm:prSet presAssocID="{95C97A26-4405-4688-979D-399DC1ECC68A}" presName="sibTrans" presStyleCnt="0"/>
      <dgm:spPr/>
    </dgm:pt>
    <dgm:pt modelId="{8A7ACE61-A808-45E5-89E0-75B38AFE2FEC}" type="pres">
      <dgm:prSet presAssocID="{DCA7C401-BF5D-4378-9204-3178CCD331F5}" presName="node" presStyleLbl="node1" presStyleIdx="6" presStyleCnt="10">
        <dgm:presLayoutVars>
          <dgm:bulletEnabled val="1"/>
        </dgm:presLayoutVars>
      </dgm:prSet>
      <dgm:spPr/>
    </dgm:pt>
    <dgm:pt modelId="{0E3FD617-FB83-4A42-A6F2-1846E478412A}" type="pres">
      <dgm:prSet presAssocID="{460C7323-1F29-4B63-8E26-6787221BFD4B}" presName="sibTrans" presStyleCnt="0"/>
      <dgm:spPr/>
    </dgm:pt>
    <dgm:pt modelId="{AFCEF37E-DA46-4453-A05C-6FD1EE759D40}" type="pres">
      <dgm:prSet presAssocID="{9B3C10A7-580B-4D03-8791-D70844583384}" presName="node" presStyleLbl="node1" presStyleIdx="7" presStyleCnt="10">
        <dgm:presLayoutVars>
          <dgm:bulletEnabled val="1"/>
        </dgm:presLayoutVars>
      </dgm:prSet>
      <dgm:spPr/>
    </dgm:pt>
    <dgm:pt modelId="{56B9B9B4-E55B-43E0-A19A-B07BF6F1BA13}" type="pres">
      <dgm:prSet presAssocID="{E181A86B-4B83-4F27-897D-A7E94E564FE2}" presName="sibTrans" presStyleCnt="0"/>
      <dgm:spPr/>
    </dgm:pt>
    <dgm:pt modelId="{48F213D9-4BA4-432C-97D1-C2399746A75B}" type="pres">
      <dgm:prSet presAssocID="{EAFA37F4-BAA6-44E6-B75F-1BD55C334089}" presName="node" presStyleLbl="node1" presStyleIdx="8" presStyleCnt="10">
        <dgm:presLayoutVars>
          <dgm:bulletEnabled val="1"/>
        </dgm:presLayoutVars>
      </dgm:prSet>
      <dgm:spPr/>
    </dgm:pt>
    <dgm:pt modelId="{6979E04E-4678-47EA-B77B-B6DA150C71B4}" type="pres">
      <dgm:prSet presAssocID="{5DC54812-9A03-4D41-842C-20A59B7185A6}" presName="sibTrans" presStyleCnt="0"/>
      <dgm:spPr/>
    </dgm:pt>
    <dgm:pt modelId="{C7E22D42-2DE5-4617-AE6A-B74ADC8E22B1}" type="pres">
      <dgm:prSet presAssocID="{AC6D60C4-6A0B-40B6-9BEB-A6D4A3618F1C}" presName="node" presStyleLbl="node1" presStyleIdx="9" presStyleCnt="10">
        <dgm:presLayoutVars>
          <dgm:bulletEnabled val="1"/>
        </dgm:presLayoutVars>
      </dgm:prSet>
      <dgm:spPr/>
    </dgm:pt>
  </dgm:ptLst>
  <dgm:cxnLst>
    <dgm:cxn modelId="{905D8C7E-A534-4575-9DD4-3F8E27FEA78E}" type="presOf" srcId="{F414FA2C-C85C-4F9B-9B9A-7C3ADA27789C}" destId="{5BB471F7-07A0-481F-A7E2-D2CC1290AE01}" srcOrd="0" destOrd="0" presId="urn:microsoft.com/office/officeart/2005/8/layout/default"/>
    <dgm:cxn modelId="{8821F639-A1A8-4403-BBB8-C8AD7DC6BBC8}" type="presOf" srcId="{DCA7C401-BF5D-4378-9204-3178CCD331F5}" destId="{8A7ACE61-A808-45E5-89E0-75B38AFE2FEC}" srcOrd="0" destOrd="0" presId="urn:microsoft.com/office/officeart/2005/8/layout/default"/>
    <dgm:cxn modelId="{30552DA8-F973-41B3-B704-14091A418CD9}" srcId="{F414FA2C-C85C-4F9B-9B9A-7C3ADA27789C}" destId="{C9BF9CF4-F90E-492A-A901-76B9F4CF0BC3}" srcOrd="3" destOrd="0" parTransId="{3670AF01-FEEB-40EE-9456-398EF62EB9E7}" sibTransId="{7C9C4F18-C2BB-43BB-8DBC-0B239D8C7B77}"/>
    <dgm:cxn modelId="{2B9B98F5-ECF8-47E9-9E81-496973D17FE3}" srcId="{F414FA2C-C85C-4F9B-9B9A-7C3ADA27789C}" destId="{DCA7C401-BF5D-4378-9204-3178CCD331F5}" srcOrd="6" destOrd="0" parTransId="{3E89E9C0-1274-47C2-997A-75E9D54920FD}" sibTransId="{460C7323-1F29-4B63-8E26-6787221BFD4B}"/>
    <dgm:cxn modelId="{DE0A6876-D80E-4EB5-81E0-388A35B6C820}" type="presOf" srcId="{9C7FCE69-2560-4F51-B5D3-E2502211423F}" destId="{77A35109-E00D-440E-9CD7-890F79AC1A9C}" srcOrd="0" destOrd="0" presId="urn:microsoft.com/office/officeart/2005/8/layout/default"/>
    <dgm:cxn modelId="{A7B6DB7F-FD89-47F5-9C88-46DBF43F7BDA}" type="presOf" srcId="{12890301-0E7A-4BC6-A80E-933C23BD69F0}" destId="{4EE7C105-8467-4619-8C6C-6DF904A98C6B}" srcOrd="0" destOrd="0" presId="urn:microsoft.com/office/officeart/2005/8/layout/default"/>
    <dgm:cxn modelId="{89E9DB97-DFB1-4C97-B5B6-796262355AB5}" type="presOf" srcId="{AC6D60C4-6A0B-40B6-9BEB-A6D4A3618F1C}" destId="{C7E22D42-2DE5-4617-AE6A-B74ADC8E22B1}" srcOrd="0" destOrd="0" presId="urn:microsoft.com/office/officeart/2005/8/layout/default"/>
    <dgm:cxn modelId="{8A75CDBB-D9D5-44C5-AFD2-44BF58390E3D}" type="presOf" srcId="{31471892-32A0-43F1-B8FA-D323FB9A2327}" destId="{0AB392B8-57CC-4201-B642-1E46E5681225}" srcOrd="0" destOrd="0" presId="urn:microsoft.com/office/officeart/2005/8/layout/default"/>
    <dgm:cxn modelId="{5EF62A8B-0671-4079-A40C-2A68C0D4D32D}" type="presOf" srcId="{C9BF9CF4-F90E-492A-A901-76B9F4CF0BC3}" destId="{67DECBEF-C5C4-45A9-846D-0E454AB58DF8}" srcOrd="0" destOrd="0" presId="urn:microsoft.com/office/officeart/2005/8/layout/default"/>
    <dgm:cxn modelId="{8661450B-00B0-4E53-A094-25FB5736E765}" srcId="{F414FA2C-C85C-4F9B-9B9A-7C3ADA27789C}" destId="{101B578C-1739-4E73-AA9C-0DFA544E9B1B}" srcOrd="2" destOrd="0" parTransId="{01B2FA9C-4ECD-4816-BDED-FC39E987D605}" sibTransId="{B70F0C57-6A7F-4951-9F92-9F94336C6BE7}"/>
    <dgm:cxn modelId="{9E524900-24E2-401E-A956-65A391BB5E76}" srcId="{F414FA2C-C85C-4F9B-9B9A-7C3ADA27789C}" destId="{9B3C10A7-580B-4D03-8791-D70844583384}" srcOrd="7" destOrd="0" parTransId="{7EA4B8AB-30F5-4F7D-9F7D-081A49EA6596}" sibTransId="{E181A86B-4B83-4F27-897D-A7E94E564FE2}"/>
    <dgm:cxn modelId="{9642DBE0-AA03-49DD-9E9C-240E293F9367}" type="presOf" srcId="{EAFA37F4-BAA6-44E6-B75F-1BD55C334089}" destId="{48F213D9-4BA4-432C-97D1-C2399746A75B}" srcOrd="0" destOrd="0" presId="urn:microsoft.com/office/officeart/2005/8/layout/default"/>
    <dgm:cxn modelId="{16DBFFD1-807D-462E-9E70-260B801E1A09}" type="presOf" srcId="{101B578C-1739-4E73-AA9C-0DFA544E9B1B}" destId="{86DC9019-26E8-4AA5-8458-7D9011C3BF0D}" srcOrd="0" destOrd="0" presId="urn:microsoft.com/office/officeart/2005/8/layout/default"/>
    <dgm:cxn modelId="{3FE861A9-227D-402D-BF57-F8B80FF27EBA}" srcId="{F414FA2C-C85C-4F9B-9B9A-7C3ADA27789C}" destId="{9C7FCE69-2560-4F51-B5D3-E2502211423F}" srcOrd="0" destOrd="0" parTransId="{6E4E107B-4613-4F63-96E6-CA95AD71D6F7}" sibTransId="{8F0E0D9E-8762-4465-AA2A-23A5B757E070}"/>
    <dgm:cxn modelId="{6ACA4488-3BF2-4AD7-BAE7-3F962091C4B9}" srcId="{F414FA2C-C85C-4F9B-9B9A-7C3ADA27789C}" destId="{9193D902-4634-49DB-B8BE-E7A624A88C7C}" srcOrd="4" destOrd="0" parTransId="{B083E380-BDC2-454F-9571-52E2F839B288}" sibTransId="{45BE78CC-B3AB-4ED1-915B-596829E088F3}"/>
    <dgm:cxn modelId="{814BCF5A-8302-4CC0-846F-60D454AA0358}" srcId="{F414FA2C-C85C-4F9B-9B9A-7C3ADA27789C}" destId="{EAFA37F4-BAA6-44E6-B75F-1BD55C334089}" srcOrd="8" destOrd="0" parTransId="{3FE68202-2B05-4A24-8DAF-A6CEB083A8C7}" sibTransId="{5DC54812-9A03-4D41-842C-20A59B7185A6}"/>
    <dgm:cxn modelId="{A3F3C141-35C4-4F21-802F-5F39D60CFCF4}" srcId="{F414FA2C-C85C-4F9B-9B9A-7C3ADA27789C}" destId="{AC6D60C4-6A0B-40B6-9BEB-A6D4A3618F1C}" srcOrd="9" destOrd="0" parTransId="{D0F03071-B252-4BBA-B89A-E77D28EBA310}" sibTransId="{6E1F4D8B-3368-4317-B9A9-63973256CE21}"/>
    <dgm:cxn modelId="{466BADF3-F0CA-4A71-9769-0A38C5031998}" srcId="{F414FA2C-C85C-4F9B-9B9A-7C3ADA27789C}" destId="{31471892-32A0-43F1-B8FA-D323FB9A2327}" srcOrd="1" destOrd="0" parTransId="{7F137946-344A-40AC-8A9F-CFD484E443E7}" sibTransId="{752919AB-D4AE-4DF6-B8AA-FC24D5F58066}"/>
    <dgm:cxn modelId="{78609853-EF24-489C-8321-98528B8E53EB}" srcId="{F414FA2C-C85C-4F9B-9B9A-7C3ADA27789C}" destId="{12890301-0E7A-4BC6-A80E-933C23BD69F0}" srcOrd="5" destOrd="0" parTransId="{7BE77815-980E-470B-A746-4261E77A1829}" sibTransId="{95C97A26-4405-4688-979D-399DC1ECC68A}"/>
    <dgm:cxn modelId="{A7943AC1-5D6E-4E64-AE4F-4FA4CD3F0069}" type="presOf" srcId="{9193D902-4634-49DB-B8BE-E7A624A88C7C}" destId="{3B0ED0D6-81D6-4260-A805-F17A9A4C574C}" srcOrd="0" destOrd="0" presId="urn:microsoft.com/office/officeart/2005/8/layout/default"/>
    <dgm:cxn modelId="{7F555E97-5965-44BC-A4CE-4159DED4C4A2}" type="presOf" srcId="{9B3C10A7-580B-4D03-8791-D70844583384}" destId="{AFCEF37E-DA46-4453-A05C-6FD1EE759D40}" srcOrd="0" destOrd="0" presId="urn:microsoft.com/office/officeart/2005/8/layout/default"/>
    <dgm:cxn modelId="{B5218B24-53B6-4056-A717-EE5EB3976F37}" type="presParOf" srcId="{5BB471F7-07A0-481F-A7E2-D2CC1290AE01}" destId="{77A35109-E00D-440E-9CD7-890F79AC1A9C}" srcOrd="0" destOrd="0" presId="urn:microsoft.com/office/officeart/2005/8/layout/default"/>
    <dgm:cxn modelId="{742D7F13-5944-4ACD-9828-2D117A24929F}" type="presParOf" srcId="{5BB471F7-07A0-481F-A7E2-D2CC1290AE01}" destId="{F88266DB-B200-418F-89B3-0032740ED9A1}" srcOrd="1" destOrd="0" presId="urn:microsoft.com/office/officeart/2005/8/layout/default"/>
    <dgm:cxn modelId="{AA6D0888-F767-4E4A-AD8C-E37A1640AEC5}" type="presParOf" srcId="{5BB471F7-07A0-481F-A7E2-D2CC1290AE01}" destId="{0AB392B8-57CC-4201-B642-1E46E5681225}" srcOrd="2" destOrd="0" presId="urn:microsoft.com/office/officeart/2005/8/layout/default"/>
    <dgm:cxn modelId="{BA86C7BC-B6AF-423B-A5DB-AD510113D8D6}" type="presParOf" srcId="{5BB471F7-07A0-481F-A7E2-D2CC1290AE01}" destId="{626FEDE3-6CA2-4A69-9F4E-2217D238351C}" srcOrd="3" destOrd="0" presId="urn:microsoft.com/office/officeart/2005/8/layout/default"/>
    <dgm:cxn modelId="{F2B928C3-06E6-4FC9-A0FE-99882C9ED8F4}" type="presParOf" srcId="{5BB471F7-07A0-481F-A7E2-D2CC1290AE01}" destId="{86DC9019-26E8-4AA5-8458-7D9011C3BF0D}" srcOrd="4" destOrd="0" presId="urn:microsoft.com/office/officeart/2005/8/layout/default"/>
    <dgm:cxn modelId="{359FDA6E-08C4-4E7D-81B2-45B2DB618274}" type="presParOf" srcId="{5BB471F7-07A0-481F-A7E2-D2CC1290AE01}" destId="{6A8C9A3C-FEBF-44BF-8957-D0A85BB3E40C}" srcOrd="5" destOrd="0" presId="urn:microsoft.com/office/officeart/2005/8/layout/default"/>
    <dgm:cxn modelId="{D656FBC9-CF64-4F05-A17A-E2350C99E21D}" type="presParOf" srcId="{5BB471F7-07A0-481F-A7E2-D2CC1290AE01}" destId="{67DECBEF-C5C4-45A9-846D-0E454AB58DF8}" srcOrd="6" destOrd="0" presId="urn:microsoft.com/office/officeart/2005/8/layout/default"/>
    <dgm:cxn modelId="{FA170C01-3E77-4B82-9CEC-090B27F14A74}" type="presParOf" srcId="{5BB471F7-07A0-481F-A7E2-D2CC1290AE01}" destId="{3C225A49-8F09-4052-8F52-820C9304A7DA}" srcOrd="7" destOrd="0" presId="urn:microsoft.com/office/officeart/2005/8/layout/default"/>
    <dgm:cxn modelId="{6EE40179-3A96-45E5-BE00-846421C70B5C}" type="presParOf" srcId="{5BB471F7-07A0-481F-A7E2-D2CC1290AE01}" destId="{3B0ED0D6-81D6-4260-A805-F17A9A4C574C}" srcOrd="8" destOrd="0" presId="urn:microsoft.com/office/officeart/2005/8/layout/default"/>
    <dgm:cxn modelId="{6F1DE122-8DF0-415F-866B-9ADF3A0862D5}" type="presParOf" srcId="{5BB471F7-07A0-481F-A7E2-D2CC1290AE01}" destId="{264AF9AA-2BE8-4443-9D7D-6CCAF7EF393E}" srcOrd="9" destOrd="0" presId="urn:microsoft.com/office/officeart/2005/8/layout/default"/>
    <dgm:cxn modelId="{C5ED42A8-60E5-4130-8A25-8B68030DA5B4}" type="presParOf" srcId="{5BB471F7-07A0-481F-A7E2-D2CC1290AE01}" destId="{4EE7C105-8467-4619-8C6C-6DF904A98C6B}" srcOrd="10" destOrd="0" presId="urn:microsoft.com/office/officeart/2005/8/layout/default"/>
    <dgm:cxn modelId="{2FD773F0-BF08-4BFB-AB2A-6F2D970FD1EF}" type="presParOf" srcId="{5BB471F7-07A0-481F-A7E2-D2CC1290AE01}" destId="{F65FC880-5D41-43BA-B2B7-E4A138769217}" srcOrd="11" destOrd="0" presId="urn:microsoft.com/office/officeart/2005/8/layout/default"/>
    <dgm:cxn modelId="{B081EF91-02BB-4E02-A70A-249623D08BB9}" type="presParOf" srcId="{5BB471F7-07A0-481F-A7E2-D2CC1290AE01}" destId="{8A7ACE61-A808-45E5-89E0-75B38AFE2FEC}" srcOrd="12" destOrd="0" presId="urn:microsoft.com/office/officeart/2005/8/layout/default"/>
    <dgm:cxn modelId="{0F53A5B1-B420-4AA7-8DEE-750C439480BA}" type="presParOf" srcId="{5BB471F7-07A0-481F-A7E2-D2CC1290AE01}" destId="{0E3FD617-FB83-4A42-A6F2-1846E478412A}" srcOrd="13" destOrd="0" presId="urn:microsoft.com/office/officeart/2005/8/layout/default"/>
    <dgm:cxn modelId="{3F360BBE-F73D-4DB0-9CB2-DB292440663A}" type="presParOf" srcId="{5BB471F7-07A0-481F-A7E2-D2CC1290AE01}" destId="{AFCEF37E-DA46-4453-A05C-6FD1EE759D40}" srcOrd="14" destOrd="0" presId="urn:microsoft.com/office/officeart/2005/8/layout/default"/>
    <dgm:cxn modelId="{AC7A3AB1-C0E1-4181-9A11-2FBF739CD8FE}" type="presParOf" srcId="{5BB471F7-07A0-481F-A7E2-D2CC1290AE01}" destId="{56B9B9B4-E55B-43E0-A19A-B07BF6F1BA13}" srcOrd="15" destOrd="0" presId="urn:microsoft.com/office/officeart/2005/8/layout/default"/>
    <dgm:cxn modelId="{A3755301-77D0-48EB-B672-99838F8164CC}" type="presParOf" srcId="{5BB471F7-07A0-481F-A7E2-D2CC1290AE01}" destId="{48F213D9-4BA4-432C-97D1-C2399746A75B}" srcOrd="16" destOrd="0" presId="urn:microsoft.com/office/officeart/2005/8/layout/default"/>
    <dgm:cxn modelId="{3EA805E4-F5CA-48D5-9B6A-FB5F24486CE2}" type="presParOf" srcId="{5BB471F7-07A0-481F-A7E2-D2CC1290AE01}" destId="{6979E04E-4678-47EA-B77B-B6DA150C71B4}" srcOrd="17" destOrd="0" presId="urn:microsoft.com/office/officeart/2005/8/layout/default"/>
    <dgm:cxn modelId="{23A6424C-122C-48A0-A954-09CFDBCB7CFD}" type="presParOf" srcId="{5BB471F7-07A0-481F-A7E2-D2CC1290AE01}" destId="{C7E22D42-2DE5-4617-AE6A-B74ADC8E22B1}" srcOrd="1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40AFB2B-3DA3-4EB8-A75E-CB21BE3D849A}" type="doc">
      <dgm:prSet loTypeId="urn:microsoft.com/office/officeart/2005/8/layout/default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FDE02944-4A39-44B2-A3DD-FA0EE3F4203B}">
      <dgm:prSet phldrT="[Текст]"/>
      <dgm:spPr/>
      <dgm:t>
        <a:bodyPr/>
        <a:lstStyle/>
        <a:p>
          <a:r>
            <a:rPr lang="ru-RU" dirty="0" smtClean="0"/>
            <a:t>матрица классификации</a:t>
          </a:r>
          <a:endParaRPr lang="ru-RU" dirty="0"/>
        </a:p>
      </dgm:t>
    </dgm:pt>
    <dgm:pt modelId="{F5E35691-EEEE-4E50-AE29-E4114B813C19}" type="parTrans" cxnId="{2A638B80-F4CB-4F97-A1AA-FC2F9A8F54F4}">
      <dgm:prSet/>
      <dgm:spPr/>
      <dgm:t>
        <a:bodyPr/>
        <a:lstStyle/>
        <a:p>
          <a:endParaRPr lang="ru-RU"/>
        </a:p>
      </dgm:t>
    </dgm:pt>
    <dgm:pt modelId="{FAA3FA7F-1911-40F6-AE66-7D99F5F8C5BF}" type="sibTrans" cxnId="{2A638B80-F4CB-4F97-A1AA-FC2F9A8F54F4}">
      <dgm:prSet/>
      <dgm:spPr/>
      <dgm:t>
        <a:bodyPr/>
        <a:lstStyle/>
        <a:p>
          <a:endParaRPr lang="ru-RU"/>
        </a:p>
      </dgm:t>
    </dgm:pt>
    <dgm:pt modelId="{B375E592-02A0-4ED6-84F6-72600F9B87D9}">
      <dgm:prSet phldrT="[Текст]"/>
      <dgm:spPr/>
      <dgm:t>
        <a:bodyPr/>
        <a:lstStyle/>
        <a:p>
          <a:r>
            <a:rPr lang="ru-RU" dirty="0" smtClean="0"/>
            <a:t>диаграмма рассеяния</a:t>
          </a:r>
          <a:endParaRPr lang="ru-RU" dirty="0"/>
        </a:p>
      </dgm:t>
    </dgm:pt>
    <dgm:pt modelId="{B336BB52-1756-4574-AAE9-6D85D50FA953}" type="parTrans" cxnId="{BEA1673D-843C-457F-A776-FEAE5DCE2661}">
      <dgm:prSet/>
      <dgm:spPr/>
      <dgm:t>
        <a:bodyPr/>
        <a:lstStyle/>
        <a:p>
          <a:endParaRPr lang="ru-RU"/>
        </a:p>
      </dgm:t>
    </dgm:pt>
    <dgm:pt modelId="{6DBF4704-16F0-4299-ABE9-764E8FE588B7}" type="sibTrans" cxnId="{BEA1673D-843C-457F-A776-FEAE5DCE2661}">
      <dgm:prSet/>
      <dgm:spPr/>
      <dgm:t>
        <a:bodyPr/>
        <a:lstStyle/>
        <a:p>
          <a:endParaRPr lang="ru-RU"/>
        </a:p>
      </dgm:t>
    </dgm:pt>
    <dgm:pt modelId="{D2133C32-0B28-4593-83BE-B3B74BA89879}">
      <dgm:prSet phldrT="[Текст]"/>
      <dgm:spPr/>
      <dgm:t>
        <a:bodyPr/>
        <a:lstStyle/>
        <a:p>
          <a:r>
            <a:rPr lang="ru-RU" dirty="0" err="1" smtClean="0"/>
            <a:t>ретропрогноз</a:t>
          </a:r>
          <a:endParaRPr lang="ru-RU" dirty="0"/>
        </a:p>
      </dgm:t>
    </dgm:pt>
    <dgm:pt modelId="{F0695850-3774-452A-90A3-9595DFDDC99A}" type="parTrans" cxnId="{15A3022A-4036-49A5-9337-6CA8DF972FD0}">
      <dgm:prSet/>
      <dgm:spPr/>
      <dgm:t>
        <a:bodyPr/>
        <a:lstStyle/>
        <a:p>
          <a:endParaRPr lang="ru-RU"/>
        </a:p>
      </dgm:t>
    </dgm:pt>
    <dgm:pt modelId="{A576E4D1-455A-46B3-9FBC-076D81DFEB53}" type="sibTrans" cxnId="{15A3022A-4036-49A5-9337-6CA8DF972FD0}">
      <dgm:prSet/>
      <dgm:spPr/>
      <dgm:t>
        <a:bodyPr/>
        <a:lstStyle/>
        <a:p>
          <a:endParaRPr lang="ru-RU"/>
        </a:p>
      </dgm:t>
    </dgm:pt>
    <dgm:pt modelId="{22C70A36-1CF6-43A4-AD82-D3D19C717B30}">
      <dgm:prSet phldrT="[Текст]"/>
      <dgm:spPr/>
      <dgm:t>
        <a:bodyPr/>
        <a:lstStyle/>
        <a:p>
          <a:r>
            <a:rPr lang="ru-RU" dirty="0" smtClean="0"/>
            <a:t>графики контроля хода обучения</a:t>
          </a:r>
          <a:endParaRPr lang="ru-RU" dirty="0"/>
        </a:p>
      </dgm:t>
    </dgm:pt>
    <dgm:pt modelId="{0588833E-2D1E-4AF8-9829-A19F1337AA84}" type="parTrans" cxnId="{3AAB392C-E61B-4233-806A-C0860CC9DE60}">
      <dgm:prSet/>
      <dgm:spPr/>
      <dgm:t>
        <a:bodyPr/>
        <a:lstStyle/>
        <a:p>
          <a:endParaRPr lang="ru-RU"/>
        </a:p>
      </dgm:t>
    </dgm:pt>
    <dgm:pt modelId="{A364469A-4148-4BFD-9C4D-DED1FECCAF56}" type="sibTrans" cxnId="{3AAB392C-E61B-4233-806A-C0860CC9DE60}">
      <dgm:prSet/>
      <dgm:spPr/>
      <dgm:t>
        <a:bodyPr/>
        <a:lstStyle/>
        <a:p>
          <a:endParaRPr lang="ru-RU"/>
        </a:p>
      </dgm:t>
    </dgm:pt>
    <dgm:pt modelId="{48377890-E6AE-4953-AF31-6FA51E37D36D}" type="pres">
      <dgm:prSet presAssocID="{640AFB2B-3DA3-4EB8-A75E-CB21BE3D849A}" presName="diagram" presStyleCnt="0">
        <dgm:presLayoutVars>
          <dgm:dir/>
          <dgm:resizeHandles val="exact"/>
        </dgm:presLayoutVars>
      </dgm:prSet>
      <dgm:spPr/>
    </dgm:pt>
    <dgm:pt modelId="{D2CB0727-29BA-41F7-90DF-7F9510992A56}" type="pres">
      <dgm:prSet presAssocID="{FDE02944-4A39-44B2-A3DD-FA0EE3F4203B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D369AC-8531-4621-A403-56D027FEBCB1}" type="pres">
      <dgm:prSet presAssocID="{FAA3FA7F-1911-40F6-AE66-7D99F5F8C5BF}" presName="sibTrans" presStyleCnt="0"/>
      <dgm:spPr/>
    </dgm:pt>
    <dgm:pt modelId="{587B4918-3651-468B-B5E3-2E28083846BD}" type="pres">
      <dgm:prSet presAssocID="{B375E592-02A0-4ED6-84F6-72600F9B87D9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B932DB-6D8C-4937-9736-C2CDDE792C3A}" type="pres">
      <dgm:prSet presAssocID="{6DBF4704-16F0-4299-ABE9-764E8FE588B7}" presName="sibTrans" presStyleCnt="0"/>
      <dgm:spPr/>
    </dgm:pt>
    <dgm:pt modelId="{93B397BB-E406-483A-A99E-7B1A8C6E4BB5}" type="pres">
      <dgm:prSet presAssocID="{D2133C32-0B28-4593-83BE-B3B74BA89879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65F787-53A4-4F8D-98D7-45831A044AFA}" type="pres">
      <dgm:prSet presAssocID="{A576E4D1-455A-46B3-9FBC-076D81DFEB53}" presName="sibTrans" presStyleCnt="0"/>
      <dgm:spPr/>
    </dgm:pt>
    <dgm:pt modelId="{ADA04937-6610-4DEE-9CC7-3CC71BEC5FF6}" type="pres">
      <dgm:prSet presAssocID="{22C70A36-1CF6-43A4-AD82-D3D19C717B30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EA1673D-843C-457F-A776-FEAE5DCE2661}" srcId="{640AFB2B-3DA3-4EB8-A75E-CB21BE3D849A}" destId="{B375E592-02A0-4ED6-84F6-72600F9B87D9}" srcOrd="1" destOrd="0" parTransId="{B336BB52-1756-4574-AAE9-6D85D50FA953}" sibTransId="{6DBF4704-16F0-4299-ABE9-764E8FE588B7}"/>
    <dgm:cxn modelId="{2E83C281-32C1-4F40-96E3-45591381A3DD}" type="presOf" srcId="{D2133C32-0B28-4593-83BE-B3B74BA89879}" destId="{93B397BB-E406-483A-A99E-7B1A8C6E4BB5}" srcOrd="0" destOrd="0" presId="urn:microsoft.com/office/officeart/2005/8/layout/default"/>
    <dgm:cxn modelId="{38141573-7605-4CB7-AF49-833C1E3743E9}" type="presOf" srcId="{22C70A36-1CF6-43A4-AD82-D3D19C717B30}" destId="{ADA04937-6610-4DEE-9CC7-3CC71BEC5FF6}" srcOrd="0" destOrd="0" presId="urn:microsoft.com/office/officeart/2005/8/layout/default"/>
    <dgm:cxn modelId="{4FB36C7E-AF99-4387-8CDF-49DB96E78E5C}" type="presOf" srcId="{FDE02944-4A39-44B2-A3DD-FA0EE3F4203B}" destId="{D2CB0727-29BA-41F7-90DF-7F9510992A56}" srcOrd="0" destOrd="0" presId="urn:microsoft.com/office/officeart/2005/8/layout/default"/>
    <dgm:cxn modelId="{3AAB392C-E61B-4233-806A-C0860CC9DE60}" srcId="{640AFB2B-3DA3-4EB8-A75E-CB21BE3D849A}" destId="{22C70A36-1CF6-43A4-AD82-D3D19C717B30}" srcOrd="3" destOrd="0" parTransId="{0588833E-2D1E-4AF8-9829-A19F1337AA84}" sibTransId="{A364469A-4148-4BFD-9C4D-DED1FECCAF56}"/>
    <dgm:cxn modelId="{15A3022A-4036-49A5-9337-6CA8DF972FD0}" srcId="{640AFB2B-3DA3-4EB8-A75E-CB21BE3D849A}" destId="{D2133C32-0B28-4593-83BE-B3B74BA89879}" srcOrd="2" destOrd="0" parTransId="{F0695850-3774-452A-90A3-9595DFDDC99A}" sibTransId="{A576E4D1-455A-46B3-9FBC-076D81DFEB53}"/>
    <dgm:cxn modelId="{D9A8DC68-E67B-4BDA-90C0-BAF5912A9CB8}" type="presOf" srcId="{B375E592-02A0-4ED6-84F6-72600F9B87D9}" destId="{587B4918-3651-468B-B5E3-2E28083846BD}" srcOrd="0" destOrd="0" presId="urn:microsoft.com/office/officeart/2005/8/layout/default"/>
    <dgm:cxn modelId="{2A638B80-F4CB-4F97-A1AA-FC2F9A8F54F4}" srcId="{640AFB2B-3DA3-4EB8-A75E-CB21BE3D849A}" destId="{FDE02944-4A39-44B2-A3DD-FA0EE3F4203B}" srcOrd="0" destOrd="0" parTransId="{F5E35691-EEEE-4E50-AE29-E4114B813C19}" sibTransId="{FAA3FA7F-1911-40F6-AE66-7D99F5F8C5BF}"/>
    <dgm:cxn modelId="{7C3A6CD9-6636-488F-BB54-7A6A5CD60E33}" type="presOf" srcId="{640AFB2B-3DA3-4EB8-A75E-CB21BE3D849A}" destId="{48377890-E6AE-4953-AF31-6FA51E37D36D}" srcOrd="0" destOrd="0" presId="urn:microsoft.com/office/officeart/2005/8/layout/default"/>
    <dgm:cxn modelId="{BE4FFD41-4F84-4891-9AFB-ADCE3BF8995E}" type="presParOf" srcId="{48377890-E6AE-4953-AF31-6FA51E37D36D}" destId="{D2CB0727-29BA-41F7-90DF-7F9510992A56}" srcOrd="0" destOrd="0" presId="urn:microsoft.com/office/officeart/2005/8/layout/default"/>
    <dgm:cxn modelId="{020791BC-5B7F-4E19-9365-7A92C26D22BD}" type="presParOf" srcId="{48377890-E6AE-4953-AF31-6FA51E37D36D}" destId="{35D369AC-8531-4621-A403-56D027FEBCB1}" srcOrd="1" destOrd="0" presId="urn:microsoft.com/office/officeart/2005/8/layout/default"/>
    <dgm:cxn modelId="{65259C53-AA31-497A-A965-BBD5BC62D71C}" type="presParOf" srcId="{48377890-E6AE-4953-AF31-6FA51E37D36D}" destId="{587B4918-3651-468B-B5E3-2E28083846BD}" srcOrd="2" destOrd="0" presId="urn:microsoft.com/office/officeart/2005/8/layout/default"/>
    <dgm:cxn modelId="{83232876-2FBC-4EC1-9BC4-BA173E8089B1}" type="presParOf" srcId="{48377890-E6AE-4953-AF31-6FA51E37D36D}" destId="{F3B932DB-6D8C-4937-9736-C2CDDE792C3A}" srcOrd="3" destOrd="0" presId="urn:microsoft.com/office/officeart/2005/8/layout/default"/>
    <dgm:cxn modelId="{622DB7E9-4493-4A87-8B22-45F5E2397A37}" type="presParOf" srcId="{48377890-E6AE-4953-AF31-6FA51E37D36D}" destId="{93B397BB-E406-483A-A99E-7B1A8C6E4BB5}" srcOrd="4" destOrd="0" presId="urn:microsoft.com/office/officeart/2005/8/layout/default"/>
    <dgm:cxn modelId="{3658FEE6-4FBA-4239-AE1C-7703B2F9BB7B}" type="presParOf" srcId="{48377890-E6AE-4953-AF31-6FA51E37D36D}" destId="{8265F787-53A4-4F8D-98D7-45831A044AFA}" srcOrd="5" destOrd="0" presId="urn:microsoft.com/office/officeart/2005/8/layout/default"/>
    <dgm:cxn modelId="{8A807FBF-A931-47F5-99E5-062B4EC56A07}" type="presParOf" srcId="{48377890-E6AE-4953-AF31-6FA51E37D36D}" destId="{ADA04937-6610-4DEE-9CC7-3CC71BEC5FF6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F020FC1-1C2C-454B-8F2A-3309637949B8}" type="doc">
      <dgm:prSet loTypeId="urn:microsoft.com/office/officeart/2005/8/layout/default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823CD74-C511-45A4-907E-03C879E3B72D}">
      <dgm:prSet phldrT="[Текст]"/>
      <dgm:spPr/>
      <dgm:t>
        <a:bodyPr/>
        <a:lstStyle/>
        <a:p>
          <a:r>
            <a:rPr lang="ru-RU" dirty="0" smtClean="0"/>
            <a:t>Удаление записи с аномальным значением</a:t>
          </a:r>
          <a:endParaRPr lang="ru-RU" dirty="0"/>
        </a:p>
      </dgm:t>
    </dgm:pt>
    <dgm:pt modelId="{5C656A50-517E-48D8-916D-9EC9EE6EB773}" type="parTrans" cxnId="{42830524-B491-4858-BDBC-C6623E2D997C}">
      <dgm:prSet/>
      <dgm:spPr/>
      <dgm:t>
        <a:bodyPr/>
        <a:lstStyle/>
        <a:p>
          <a:endParaRPr lang="ru-RU"/>
        </a:p>
      </dgm:t>
    </dgm:pt>
    <dgm:pt modelId="{D4706631-C805-445D-B1B2-EAB504ABFC83}" type="sibTrans" cxnId="{42830524-B491-4858-BDBC-C6623E2D997C}">
      <dgm:prSet/>
      <dgm:spPr/>
      <dgm:t>
        <a:bodyPr/>
        <a:lstStyle/>
        <a:p>
          <a:endParaRPr lang="ru-RU"/>
        </a:p>
      </dgm:t>
    </dgm:pt>
    <dgm:pt modelId="{16F8F1E8-A8D3-4D6B-9374-17618094E2BA}">
      <dgm:prSet phldrT="[Текст]"/>
      <dgm:spPr/>
      <dgm:t>
        <a:bodyPr/>
        <a:lstStyle/>
        <a:p>
          <a:r>
            <a:rPr lang="ru-RU" dirty="0" smtClean="0"/>
            <a:t>Ручная замена аномальных значений</a:t>
          </a:r>
          <a:endParaRPr lang="ru-RU" dirty="0"/>
        </a:p>
      </dgm:t>
    </dgm:pt>
    <dgm:pt modelId="{3A3A1808-DD36-447B-8936-F0B27D2ECE9B}" type="parTrans" cxnId="{A2A89A37-24DB-4F64-A2B5-6F061D271761}">
      <dgm:prSet/>
      <dgm:spPr/>
    </dgm:pt>
    <dgm:pt modelId="{2BFE0561-1723-4D3E-ACA6-D14D6BA0E55A}" type="sibTrans" cxnId="{A2A89A37-24DB-4F64-A2B5-6F061D271761}">
      <dgm:prSet/>
      <dgm:spPr/>
    </dgm:pt>
    <dgm:pt modelId="{D0FD3432-64F0-423B-9960-2DB1BE019550}">
      <dgm:prSet phldrT="[Текст]"/>
      <dgm:spPr/>
      <dgm:t>
        <a:bodyPr/>
        <a:lstStyle/>
        <a:p>
          <a:r>
            <a:rPr lang="ru-RU" dirty="0" smtClean="0"/>
            <a:t>Сглаживание и фильтрация данных</a:t>
          </a:r>
          <a:endParaRPr lang="ru-RU" dirty="0"/>
        </a:p>
      </dgm:t>
    </dgm:pt>
    <dgm:pt modelId="{6E8F6D95-866E-49FB-9B82-4A146CF90475}" type="parTrans" cxnId="{F36FF3EB-6B9A-4395-879B-5A7C48646DE2}">
      <dgm:prSet/>
      <dgm:spPr/>
    </dgm:pt>
    <dgm:pt modelId="{6C9F3D85-DC85-4380-A3F8-E32FDE01F571}" type="sibTrans" cxnId="{F36FF3EB-6B9A-4395-879B-5A7C48646DE2}">
      <dgm:prSet/>
      <dgm:spPr/>
    </dgm:pt>
    <dgm:pt modelId="{E008B6C2-082F-46AB-ACE4-C89BC1A00A49}">
      <dgm:prSet phldrT="[Текст]"/>
      <dgm:spPr/>
      <dgm:t>
        <a:bodyPr/>
        <a:lstStyle/>
        <a:p>
          <a:r>
            <a:rPr lang="ru-RU" dirty="0" smtClean="0"/>
            <a:t>Интерполяция данных</a:t>
          </a:r>
          <a:endParaRPr lang="ru-RU" dirty="0"/>
        </a:p>
      </dgm:t>
    </dgm:pt>
    <dgm:pt modelId="{C336B8E6-973D-4211-9B4E-6AE45E6E4DF3}" type="parTrans" cxnId="{27F8DED1-A7A0-47F3-9C29-B9E087A41A4B}">
      <dgm:prSet/>
      <dgm:spPr/>
    </dgm:pt>
    <dgm:pt modelId="{12651EA5-538B-49E2-A2C5-4D0E91AE7618}" type="sibTrans" cxnId="{27F8DED1-A7A0-47F3-9C29-B9E087A41A4B}">
      <dgm:prSet/>
      <dgm:spPr/>
    </dgm:pt>
    <dgm:pt modelId="{35EF7FD9-ABC2-4FD6-B5D7-6C5848F11D70}">
      <dgm:prSet phldrT="[Текст]"/>
      <dgm:spPr/>
      <dgm:t>
        <a:bodyPr/>
        <a:lstStyle/>
        <a:p>
          <a:r>
            <a:rPr lang="ru-RU" dirty="0" smtClean="0"/>
            <a:t>Замена на наиболее вероятное значение</a:t>
          </a:r>
          <a:endParaRPr lang="ru-RU" dirty="0"/>
        </a:p>
      </dgm:t>
    </dgm:pt>
    <dgm:pt modelId="{4D06370D-3AE4-44E4-99A0-A98D4259D3FA}" type="parTrans" cxnId="{7EC0572A-A109-4633-8ED5-0A71AD818712}">
      <dgm:prSet/>
      <dgm:spPr/>
    </dgm:pt>
    <dgm:pt modelId="{875218C3-017D-4859-9E5E-68D87082582A}" type="sibTrans" cxnId="{7EC0572A-A109-4633-8ED5-0A71AD818712}">
      <dgm:prSet/>
      <dgm:spPr/>
    </dgm:pt>
    <dgm:pt modelId="{C2CF2311-C09F-4E8E-B556-1062393530F0}" type="pres">
      <dgm:prSet presAssocID="{8F020FC1-1C2C-454B-8F2A-3309637949B8}" presName="diagram" presStyleCnt="0">
        <dgm:presLayoutVars>
          <dgm:dir/>
          <dgm:resizeHandles val="exact"/>
        </dgm:presLayoutVars>
      </dgm:prSet>
      <dgm:spPr/>
    </dgm:pt>
    <dgm:pt modelId="{AD2FC7AB-D8AD-4DE7-9F73-6446A68F5D1C}" type="pres">
      <dgm:prSet presAssocID="{C823CD74-C511-45A4-907E-03C879E3B72D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56104A-9EBB-4A1B-9842-7653ECBF5DEE}" type="pres">
      <dgm:prSet presAssocID="{D4706631-C805-445D-B1B2-EAB504ABFC83}" presName="sibTrans" presStyleCnt="0"/>
      <dgm:spPr/>
    </dgm:pt>
    <dgm:pt modelId="{6BCE984D-A49F-4737-A1DE-ACB87A8354A4}" type="pres">
      <dgm:prSet presAssocID="{16F8F1E8-A8D3-4D6B-9374-17618094E2BA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0BA486-0A6E-47BA-9581-C12E486F4DED}" type="pres">
      <dgm:prSet presAssocID="{2BFE0561-1723-4D3E-ACA6-D14D6BA0E55A}" presName="sibTrans" presStyleCnt="0"/>
      <dgm:spPr/>
    </dgm:pt>
    <dgm:pt modelId="{B870C520-F250-47B0-9B35-9D00F32619FC}" type="pres">
      <dgm:prSet presAssocID="{D0FD3432-64F0-423B-9960-2DB1BE019550}" presName="node" presStyleLbl="node1" presStyleIdx="2" presStyleCnt="5">
        <dgm:presLayoutVars>
          <dgm:bulletEnabled val="1"/>
        </dgm:presLayoutVars>
      </dgm:prSet>
      <dgm:spPr/>
    </dgm:pt>
    <dgm:pt modelId="{D9D2E504-BB53-4E76-9D5E-1C424E2258C0}" type="pres">
      <dgm:prSet presAssocID="{6C9F3D85-DC85-4380-A3F8-E32FDE01F571}" presName="sibTrans" presStyleCnt="0"/>
      <dgm:spPr/>
    </dgm:pt>
    <dgm:pt modelId="{673ADFB3-AEA1-4384-809C-9C4ABD133D5C}" type="pres">
      <dgm:prSet presAssocID="{E008B6C2-082F-46AB-ACE4-C89BC1A00A49}" presName="node" presStyleLbl="node1" presStyleIdx="3" presStyleCnt="5">
        <dgm:presLayoutVars>
          <dgm:bulletEnabled val="1"/>
        </dgm:presLayoutVars>
      </dgm:prSet>
      <dgm:spPr/>
    </dgm:pt>
    <dgm:pt modelId="{945EC6CE-29C4-482D-8B71-E0D4CA07C3E9}" type="pres">
      <dgm:prSet presAssocID="{12651EA5-538B-49E2-A2C5-4D0E91AE7618}" presName="sibTrans" presStyleCnt="0"/>
      <dgm:spPr/>
    </dgm:pt>
    <dgm:pt modelId="{596DCB64-B463-4740-8983-7A79E1CA4848}" type="pres">
      <dgm:prSet presAssocID="{35EF7FD9-ABC2-4FD6-B5D7-6C5848F11D70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7F8DED1-A7A0-47F3-9C29-B9E087A41A4B}" srcId="{8F020FC1-1C2C-454B-8F2A-3309637949B8}" destId="{E008B6C2-082F-46AB-ACE4-C89BC1A00A49}" srcOrd="3" destOrd="0" parTransId="{C336B8E6-973D-4211-9B4E-6AE45E6E4DF3}" sibTransId="{12651EA5-538B-49E2-A2C5-4D0E91AE7618}"/>
    <dgm:cxn modelId="{7EC0572A-A109-4633-8ED5-0A71AD818712}" srcId="{8F020FC1-1C2C-454B-8F2A-3309637949B8}" destId="{35EF7FD9-ABC2-4FD6-B5D7-6C5848F11D70}" srcOrd="4" destOrd="0" parTransId="{4D06370D-3AE4-44E4-99A0-A98D4259D3FA}" sibTransId="{875218C3-017D-4859-9E5E-68D87082582A}"/>
    <dgm:cxn modelId="{B4CA77CD-9E4C-405F-A26D-D72F428FA780}" type="presOf" srcId="{E008B6C2-082F-46AB-ACE4-C89BC1A00A49}" destId="{673ADFB3-AEA1-4384-809C-9C4ABD133D5C}" srcOrd="0" destOrd="0" presId="urn:microsoft.com/office/officeart/2005/8/layout/default"/>
    <dgm:cxn modelId="{5505A741-3A6E-42FD-A68A-383D0DD9C7DB}" type="presOf" srcId="{16F8F1E8-A8D3-4D6B-9374-17618094E2BA}" destId="{6BCE984D-A49F-4737-A1DE-ACB87A8354A4}" srcOrd="0" destOrd="0" presId="urn:microsoft.com/office/officeart/2005/8/layout/default"/>
    <dgm:cxn modelId="{15215094-787F-4968-B8AA-CF6996E66303}" type="presOf" srcId="{35EF7FD9-ABC2-4FD6-B5D7-6C5848F11D70}" destId="{596DCB64-B463-4740-8983-7A79E1CA4848}" srcOrd="0" destOrd="0" presId="urn:microsoft.com/office/officeart/2005/8/layout/default"/>
    <dgm:cxn modelId="{C27DD358-47DF-4F48-AFDB-16E6C045C28A}" type="presOf" srcId="{C823CD74-C511-45A4-907E-03C879E3B72D}" destId="{AD2FC7AB-D8AD-4DE7-9F73-6446A68F5D1C}" srcOrd="0" destOrd="0" presId="urn:microsoft.com/office/officeart/2005/8/layout/default"/>
    <dgm:cxn modelId="{F4A42B3E-5204-4A45-85DF-FDEBDE845604}" type="presOf" srcId="{8F020FC1-1C2C-454B-8F2A-3309637949B8}" destId="{C2CF2311-C09F-4E8E-B556-1062393530F0}" srcOrd="0" destOrd="0" presId="urn:microsoft.com/office/officeart/2005/8/layout/default"/>
    <dgm:cxn modelId="{4DD7CF92-5471-4611-A648-D5FF66853DA1}" type="presOf" srcId="{D0FD3432-64F0-423B-9960-2DB1BE019550}" destId="{B870C520-F250-47B0-9B35-9D00F32619FC}" srcOrd="0" destOrd="0" presId="urn:microsoft.com/office/officeart/2005/8/layout/default"/>
    <dgm:cxn modelId="{F36FF3EB-6B9A-4395-879B-5A7C48646DE2}" srcId="{8F020FC1-1C2C-454B-8F2A-3309637949B8}" destId="{D0FD3432-64F0-423B-9960-2DB1BE019550}" srcOrd="2" destOrd="0" parTransId="{6E8F6D95-866E-49FB-9B82-4A146CF90475}" sibTransId="{6C9F3D85-DC85-4380-A3F8-E32FDE01F571}"/>
    <dgm:cxn modelId="{A2A89A37-24DB-4F64-A2B5-6F061D271761}" srcId="{8F020FC1-1C2C-454B-8F2A-3309637949B8}" destId="{16F8F1E8-A8D3-4D6B-9374-17618094E2BA}" srcOrd="1" destOrd="0" parTransId="{3A3A1808-DD36-447B-8936-F0B27D2ECE9B}" sibTransId="{2BFE0561-1723-4D3E-ACA6-D14D6BA0E55A}"/>
    <dgm:cxn modelId="{42830524-B491-4858-BDBC-C6623E2D997C}" srcId="{8F020FC1-1C2C-454B-8F2A-3309637949B8}" destId="{C823CD74-C511-45A4-907E-03C879E3B72D}" srcOrd="0" destOrd="0" parTransId="{5C656A50-517E-48D8-916D-9EC9EE6EB773}" sibTransId="{D4706631-C805-445D-B1B2-EAB504ABFC83}"/>
    <dgm:cxn modelId="{89546309-5330-42D4-98EB-2DCB1483ED87}" type="presParOf" srcId="{C2CF2311-C09F-4E8E-B556-1062393530F0}" destId="{AD2FC7AB-D8AD-4DE7-9F73-6446A68F5D1C}" srcOrd="0" destOrd="0" presId="urn:microsoft.com/office/officeart/2005/8/layout/default"/>
    <dgm:cxn modelId="{3B32CEBD-990F-4222-A120-EF77B9687525}" type="presParOf" srcId="{C2CF2311-C09F-4E8E-B556-1062393530F0}" destId="{4656104A-9EBB-4A1B-9842-7653ECBF5DEE}" srcOrd="1" destOrd="0" presId="urn:microsoft.com/office/officeart/2005/8/layout/default"/>
    <dgm:cxn modelId="{12B27B46-8D64-45D5-AF65-54AADD3204C4}" type="presParOf" srcId="{C2CF2311-C09F-4E8E-B556-1062393530F0}" destId="{6BCE984D-A49F-4737-A1DE-ACB87A8354A4}" srcOrd="2" destOrd="0" presId="urn:microsoft.com/office/officeart/2005/8/layout/default"/>
    <dgm:cxn modelId="{B4061157-F22F-46CD-A217-BEBD12A15F30}" type="presParOf" srcId="{C2CF2311-C09F-4E8E-B556-1062393530F0}" destId="{090BA486-0A6E-47BA-9581-C12E486F4DED}" srcOrd="3" destOrd="0" presId="urn:microsoft.com/office/officeart/2005/8/layout/default"/>
    <dgm:cxn modelId="{CEDB94E6-90AB-4112-81AA-597D7BCC68DF}" type="presParOf" srcId="{C2CF2311-C09F-4E8E-B556-1062393530F0}" destId="{B870C520-F250-47B0-9B35-9D00F32619FC}" srcOrd="4" destOrd="0" presId="urn:microsoft.com/office/officeart/2005/8/layout/default"/>
    <dgm:cxn modelId="{71AD030E-49FC-4DB2-B17E-C1E01C7E445D}" type="presParOf" srcId="{C2CF2311-C09F-4E8E-B556-1062393530F0}" destId="{D9D2E504-BB53-4E76-9D5E-1C424E2258C0}" srcOrd="5" destOrd="0" presId="urn:microsoft.com/office/officeart/2005/8/layout/default"/>
    <dgm:cxn modelId="{2882AF11-C0A1-4F12-9A5F-5FCB2C8FDBB1}" type="presParOf" srcId="{C2CF2311-C09F-4E8E-B556-1062393530F0}" destId="{673ADFB3-AEA1-4384-809C-9C4ABD133D5C}" srcOrd="6" destOrd="0" presId="urn:microsoft.com/office/officeart/2005/8/layout/default"/>
    <dgm:cxn modelId="{B7AC11CD-4293-4690-A74B-13E9114AE7A8}" type="presParOf" srcId="{C2CF2311-C09F-4E8E-B556-1062393530F0}" destId="{945EC6CE-29C4-482D-8B71-E0D4CA07C3E9}" srcOrd="7" destOrd="0" presId="urn:microsoft.com/office/officeart/2005/8/layout/default"/>
    <dgm:cxn modelId="{DCAEDCC0-D16E-441F-98AE-0BEEF0831361}" type="presParOf" srcId="{C2CF2311-C09F-4E8E-B556-1062393530F0}" destId="{596DCB64-B463-4740-8983-7A79E1CA4848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AD4523-8809-4237-B180-16665602535B}">
      <dsp:nvSpPr>
        <dsp:cNvPr id="0" name=""/>
        <dsp:cNvSpPr/>
      </dsp:nvSpPr>
      <dsp:spPr>
        <a:xfrm>
          <a:off x="3080" y="587032"/>
          <a:ext cx="2444055" cy="14664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Python</a:t>
          </a:r>
          <a:endParaRPr lang="ru-RU" sz="1900" kern="1200" dirty="0"/>
        </a:p>
      </dsp:txBody>
      <dsp:txXfrm>
        <a:off x="3080" y="587032"/>
        <a:ext cx="2444055" cy="1466433"/>
      </dsp:txXfrm>
    </dsp:sp>
    <dsp:sp modelId="{54EC1F0D-359B-4D0B-95AA-08E2947037AB}">
      <dsp:nvSpPr>
        <dsp:cNvPr id="0" name=""/>
        <dsp:cNvSpPr/>
      </dsp:nvSpPr>
      <dsp:spPr>
        <a:xfrm>
          <a:off x="2691541" y="587032"/>
          <a:ext cx="2444055" cy="14664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Perl</a:t>
          </a:r>
          <a:endParaRPr lang="ru-RU" sz="1900" kern="1200" dirty="0"/>
        </a:p>
      </dsp:txBody>
      <dsp:txXfrm>
        <a:off x="2691541" y="587032"/>
        <a:ext cx="2444055" cy="1466433"/>
      </dsp:txXfrm>
    </dsp:sp>
    <dsp:sp modelId="{82C63682-0825-48E7-A21A-1671100AA672}">
      <dsp:nvSpPr>
        <dsp:cNvPr id="0" name=""/>
        <dsp:cNvSpPr/>
      </dsp:nvSpPr>
      <dsp:spPr>
        <a:xfrm>
          <a:off x="5380002" y="587032"/>
          <a:ext cx="2444055" cy="14664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R</a:t>
          </a:r>
          <a:endParaRPr lang="ru-RU" sz="1900" kern="1200" dirty="0"/>
        </a:p>
      </dsp:txBody>
      <dsp:txXfrm>
        <a:off x="5380002" y="587032"/>
        <a:ext cx="2444055" cy="1466433"/>
      </dsp:txXfrm>
    </dsp:sp>
    <dsp:sp modelId="{55F957DE-9F85-4768-8A4C-296667B7772B}">
      <dsp:nvSpPr>
        <dsp:cNvPr id="0" name=""/>
        <dsp:cNvSpPr/>
      </dsp:nvSpPr>
      <dsp:spPr>
        <a:xfrm>
          <a:off x="8068463" y="587032"/>
          <a:ext cx="2444055" cy="14664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err="1" smtClean="0"/>
            <a:t>Matlab</a:t>
          </a:r>
          <a:endParaRPr lang="ru-RU" sz="1900" kern="1200" dirty="0"/>
        </a:p>
      </dsp:txBody>
      <dsp:txXfrm>
        <a:off x="8068463" y="587032"/>
        <a:ext cx="2444055" cy="1466433"/>
      </dsp:txXfrm>
    </dsp:sp>
    <dsp:sp modelId="{061E3248-46D9-447F-BE1D-E437BD9DB6CD}">
      <dsp:nvSpPr>
        <dsp:cNvPr id="0" name=""/>
        <dsp:cNvSpPr/>
      </dsp:nvSpPr>
      <dsp:spPr>
        <a:xfrm>
          <a:off x="3080" y="2297871"/>
          <a:ext cx="2444055" cy="14664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Java</a:t>
          </a:r>
          <a:endParaRPr lang="ru-RU" sz="1900" kern="1200" dirty="0"/>
        </a:p>
      </dsp:txBody>
      <dsp:txXfrm>
        <a:off x="3080" y="2297871"/>
        <a:ext cx="2444055" cy="1466433"/>
      </dsp:txXfrm>
    </dsp:sp>
    <dsp:sp modelId="{53093E06-ED3B-414B-80A8-240A5AA10C19}">
      <dsp:nvSpPr>
        <dsp:cNvPr id="0" name=""/>
        <dsp:cNvSpPr/>
      </dsp:nvSpPr>
      <dsp:spPr>
        <a:xfrm>
          <a:off x="2691541" y="2297871"/>
          <a:ext cx="2444055" cy="14664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C/C++</a:t>
          </a:r>
          <a:endParaRPr lang="ru-RU" sz="1900" kern="1200" dirty="0"/>
        </a:p>
      </dsp:txBody>
      <dsp:txXfrm>
        <a:off x="2691541" y="2297871"/>
        <a:ext cx="2444055" cy="1466433"/>
      </dsp:txXfrm>
    </dsp:sp>
    <dsp:sp modelId="{E0D0C2CC-231F-4AFC-B2E8-64887033DFB7}">
      <dsp:nvSpPr>
        <dsp:cNvPr id="0" name=""/>
        <dsp:cNvSpPr/>
      </dsp:nvSpPr>
      <dsp:spPr>
        <a:xfrm>
          <a:off x="5380002" y="2297871"/>
          <a:ext cx="2444055" cy="14664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err="1" smtClean="0"/>
            <a:t>Msthematica</a:t>
          </a:r>
          <a:r>
            <a:rPr lang="en-US" sz="1900" kern="1200" dirty="0" smtClean="0"/>
            <a:t>/Wolfram Alpha</a:t>
          </a:r>
          <a:endParaRPr lang="ru-RU" sz="1900" kern="1200" dirty="0"/>
        </a:p>
      </dsp:txBody>
      <dsp:txXfrm>
        <a:off x="5380002" y="2297871"/>
        <a:ext cx="2444055" cy="1466433"/>
      </dsp:txXfrm>
    </dsp:sp>
    <dsp:sp modelId="{2A9F2644-4987-4C1B-8D31-583A000A5A9A}">
      <dsp:nvSpPr>
        <dsp:cNvPr id="0" name=""/>
        <dsp:cNvSpPr/>
      </dsp:nvSpPr>
      <dsp:spPr>
        <a:xfrm>
          <a:off x="8068463" y="2297871"/>
          <a:ext cx="2444055" cy="14664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Excel</a:t>
          </a:r>
          <a:endParaRPr lang="ru-RU" sz="1900" kern="1200" dirty="0"/>
        </a:p>
      </dsp:txBody>
      <dsp:txXfrm>
        <a:off x="8068463" y="2297871"/>
        <a:ext cx="2444055" cy="146643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5277D1-DC3C-4CD3-831B-AD1395C3FDAE}">
      <dsp:nvSpPr>
        <dsp:cNvPr id="0" name=""/>
        <dsp:cNvSpPr/>
      </dsp:nvSpPr>
      <dsp:spPr>
        <a:xfrm>
          <a:off x="0" y="267578"/>
          <a:ext cx="3288347" cy="197300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700" kern="1200" dirty="0" smtClean="0"/>
            <a:t>Эмпирические</a:t>
          </a:r>
          <a:endParaRPr lang="ru-RU" sz="3700" kern="1200" dirty="0"/>
        </a:p>
      </dsp:txBody>
      <dsp:txXfrm>
        <a:off x="0" y="267578"/>
        <a:ext cx="3288347" cy="1973008"/>
      </dsp:txXfrm>
    </dsp:sp>
    <dsp:sp modelId="{434019BD-F825-4E8A-BA47-BEAB86A5C18F}">
      <dsp:nvSpPr>
        <dsp:cNvPr id="0" name=""/>
        <dsp:cNvSpPr/>
      </dsp:nvSpPr>
      <dsp:spPr>
        <a:xfrm>
          <a:off x="3617182" y="267578"/>
          <a:ext cx="3288347" cy="1973008"/>
        </a:xfrm>
        <a:prstGeom prst="rect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700" kern="1200" dirty="0" smtClean="0"/>
            <a:t>Теоретические</a:t>
          </a:r>
          <a:endParaRPr lang="ru-RU" sz="3700" kern="1200" dirty="0"/>
        </a:p>
      </dsp:txBody>
      <dsp:txXfrm>
        <a:off x="3617182" y="267578"/>
        <a:ext cx="3288347" cy="1973008"/>
      </dsp:txXfrm>
    </dsp:sp>
    <dsp:sp modelId="{21DB173B-9C20-43BB-A8C5-0B4C9BE67FE3}">
      <dsp:nvSpPr>
        <dsp:cNvPr id="0" name=""/>
        <dsp:cNvSpPr/>
      </dsp:nvSpPr>
      <dsp:spPr>
        <a:xfrm>
          <a:off x="7234364" y="267578"/>
          <a:ext cx="3288347" cy="1973008"/>
        </a:xfrm>
        <a:prstGeom prst="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700" kern="1200" dirty="0" smtClean="0"/>
            <a:t>Смешанные</a:t>
          </a:r>
          <a:endParaRPr lang="ru-RU" sz="3700" kern="1200" dirty="0"/>
        </a:p>
      </dsp:txBody>
      <dsp:txXfrm>
        <a:off x="7234364" y="267578"/>
        <a:ext cx="3288347" cy="197300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5277D1-DC3C-4CD3-831B-AD1395C3FDAE}">
      <dsp:nvSpPr>
        <dsp:cNvPr id="0" name=""/>
        <dsp:cNvSpPr/>
      </dsp:nvSpPr>
      <dsp:spPr>
        <a:xfrm>
          <a:off x="1150921" y="442"/>
          <a:ext cx="2569021" cy="154141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Упрощенность</a:t>
          </a:r>
          <a:endParaRPr lang="ru-RU" sz="2500" kern="1200" dirty="0"/>
        </a:p>
      </dsp:txBody>
      <dsp:txXfrm>
        <a:off x="1150921" y="442"/>
        <a:ext cx="2569021" cy="1541412"/>
      </dsp:txXfrm>
    </dsp:sp>
    <dsp:sp modelId="{F24867AD-714B-429E-B20A-1CAE66866CAD}">
      <dsp:nvSpPr>
        <dsp:cNvPr id="0" name=""/>
        <dsp:cNvSpPr/>
      </dsp:nvSpPr>
      <dsp:spPr>
        <a:xfrm>
          <a:off x="3976845" y="442"/>
          <a:ext cx="2569021" cy="1541412"/>
        </a:xfrm>
        <a:prstGeom prst="rect">
          <a:avLst/>
        </a:prstGeom>
        <a:solidFill>
          <a:schemeClr val="accent5">
            <a:hueOff val="-1225557"/>
            <a:satOff val="-1705"/>
            <a:lumOff val="-65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Конечность</a:t>
          </a:r>
          <a:endParaRPr lang="ru-RU" sz="2500" kern="1200" dirty="0"/>
        </a:p>
      </dsp:txBody>
      <dsp:txXfrm>
        <a:off x="3976845" y="442"/>
        <a:ext cx="2569021" cy="1541412"/>
      </dsp:txXfrm>
    </dsp:sp>
    <dsp:sp modelId="{30241C5C-1477-4F0D-9048-39016A40D6A1}">
      <dsp:nvSpPr>
        <dsp:cNvPr id="0" name=""/>
        <dsp:cNvSpPr/>
      </dsp:nvSpPr>
      <dsp:spPr>
        <a:xfrm>
          <a:off x="6802768" y="442"/>
          <a:ext cx="2569021" cy="1541412"/>
        </a:xfrm>
        <a:prstGeom prst="rect">
          <a:avLst/>
        </a:prstGeom>
        <a:solidFill>
          <a:schemeClr val="accent5">
            <a:hueOff val="-2451115"/>
            <a:satOff val="-3409"/>
            <a:lumOff val="-130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Приближенность</a:t>
          </a:r>
          <a:endParaRPr lang="ru-RU" sz="2500" kern="1200" dirty="0"/>
        </a:p>
      </dsp:txBody>
      <dsp:txXfrm>
        <a:off x="6802768" y="442"/>
        <a:ext cx="2569021" cy="1541412"/>
      </dsp:txXfrm>
    </dsp:sp>
    <dsp:sp modelId="{20DC86BA-F9BA-4136-8F09-F78E5E992332}">
      <dsp:nvSpPr>
        <dsp:cNvPr id="0" name=""/>
        <dsp:cNvSpPr/>
      </dsp:nvSpPr>
      <dsp:spPr>
        <a:xfrm>
          <a:off x="1150921" y="1798757"/>
          <a:ext cx="2569021" cy="1541412"/>
        </a:xfrm>
        <a:prstGeom prst="rect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Адекватность</a:t>
          </a:r>
          <a:endParaRPr lang="ru-RU" sz="2500" kern="1200" dirty="0"/>
        </a:p>
      </dsp:txBody>
      <dsp:txXfrm>
        <a:off x="1150921" y="1798757"/>
        <a:ext cx="2569021" cy="1541412"/>
      </dsp:txXfrm>
    </dsp:sp>
    <dsp:sp modelId="{61D5E243-3A17-45EA-B45F-523429803FED}">
      <dsp:nvSpPr>
        <dsp:cNvPr id="0" name=""/>
        <dsp:cNvSpPr/>
      </dsp:nvSpPr>
      <dsp:spPr>
        <a:xfrm>
          <a:off x="3976845" y="1798757"/>
          <a:ext cx="2569021" cy="1541412"/>
        </a:xfrm>
        <a:prstGeom prst="rect">
          <a:avLst/>
        </a:prstGeom>
        <a:solidFill>
          <a:schemeClr val="accent5">
            <a:hueOff val="-4902230"/>
            <a:satOff val="-6819"/>
            <a:lumOff val="-261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Целостность</a:t>
          </a:r>
          <a:endParaRPr lang="ru-RU" sz="2500" kern="1200" dirty="0"/>
        </a:p>
      </dsp:txBody>
      <dsp:txXfrm>
        <a:off x="3976845" y="1798757"/>
        <a:ext cx="2569021" cy="1541412"/>
      </dsp:txXfrm>
    </dsp:sp>
    <dsp:sp modelId="{CC22F5DE-8EFE-4B09-B4C5-5C307AE4A17E}">
      <dsp:nvSpPr>
        <dsp:cNvPr id="0" name=""/>
        <dsp:cNvSpPr/>
      </dsp:nvSpPr>
      <dsp:spPr>
        <a:xfrm>
          <a:off x="6802768" y="1798757"/>
          <a:ext cx="2569021" cy="1541412"/>
        </a:xfrm>
        <a:prstGeom prst="rect">
          <a:avLst/>
        </a:prstGeom>
        <a:solidFill>
          <a:schemeClr val="accent5">
            <a:hueOff val="-6127787"/>
            <a:satOff val="-8523"/>
            <a:lumOff val="-326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Замкнутость</a:t>
          </a:r>
          <a:endParaRPr lang="ru-RU" sz="2500" kern="1200" dirty="0"/>
        </a:p>
      </dsp:txBody>
      <dsp:txXfrm>
        <a:off x="6802768" y="1798757"/>
        <a:ext cx="2569021" cy="1541412"/>
      </dsp:txXfrm>
    </dsp:sp>
    <dsp:sp modelId="{7A8065EE-28A7-4C21-AF77-C04F7274B5F2}">
      <dsp:nvSpPr>
        <dsp:cNvPr id="0" name=""/>
        <dsp:cNvSpPr/>
      </dsp:nvSpPr>
      <dsp:spPr>
        <a:xfrm>
          <a:off x="3976845" y="3597072"/>
          <a:ext cx="2569021" cy="1541412"/>
        </a:xfrm>
        <a:prstGeom prst="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Управляемость</a:t>
          </a:r>
          <a:endParaRPr lang="ru-RU" sz="2500" kern="1200" dirty="0"/>
        </a:p>
      </dsp:txBody>
      <dsp:txXfrm>
        <a:off x="3976845" y="3597072"/>
        <a:ext cx="2569021" cy="154141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B7DD47-BC31-4E69-A4FF-40F7719BCF67}">
      <dsp:nvSpPr>
        <dsp:cNvPr id="0" name=""/>
        <dsp:cNvSpPr/>
      </dsp:nvSpPr>
      <dsp:spPr>
        <a:xfrm>
          <a:off x="0" y="329009"/>
          <a:ext cx="3675062" cy="220503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smtClean="0"/>
            <a:t>Получение из учетных систем</a:t>
          </a:r>
          <a:endParaRPr lang="ru-RU" sz="2400" kern="1200"/>
        </a:p>
      </dsp:txBody>
      <dsp:txXfrm>
        <a:off x="0" y="329009"/>
        <a:ext cx="3675062" cy="2205037"/>
      </dsp:txXfrm>
    </dsp:sp>
    <dsp:sp modelId="{4DCDADFA-5D41-4560-9632-0DB72AB53E9E}">
      <dsp:nvSpPr>
        <dsp:cNvPr id="0" name=""/>
        <dsp:cNvSpPr/>
      </dsp:nvSpPr>
      <dsp:spPr>
        <a:xfrm>
          <a:off x="4042568" y="329009"/>
          <a:ext cx="3675062" cy="2205037"/>
        </a:xfrm>
        <a:prstGeom prst="rect">
          <a:avLst/>
        </a:prstGeom>
        <a:solidFill>
          <a:schemeClr val="accent5">
            <a:hueOff val="-1470669"/>
            <a:satOff val="-2046"/>
            <a:lumOff val="-78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smtClean="0"/>
            <a:t>Получение данных из косвенных источников информации</a:t>
          </a:r>
          <a:endParaRPr lang="ru-RU" sz="2400" kern="1200" dirty="0" smtClean="0"/>
        </a:p>
      </dsp:txBody>
      <dsp:txXfrm>
        <a:off x="4042568" y="329009"/>
        <a:ext cx="3675062" cy="2205037"/>
      </dsp:txXfrm>
    </dsp:sp>
    <dsp:sp modelId="{6566291F-F0D7-4AC1-840C-AE4007A3B111}">
      <dsp:nvSpPr>
        <dsp:cNvPr id="0" name=""/>
        <dsp:cNvSpPr/>
      </dsp:nvSpPr>
      <dsp:spPr>
        <a:xfrm>
          <a:off x="8085137" y="329009"/>
          <a:ext cx="3675062" cy="2205037"/>
        </a:xfrm>
        <a:prstGeom prst="rect">
          <a:avLst/>
        </a:prstGeom>
        <a:solidFill>
          <a:schemeClr val="accent5">
            <a:hueOff val="-2941338"/>
            <a:satOff val="-4091"/>
            <a:lumOff val="-156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smtClean="0"/>
            <a:t>Использование открытых источников</a:t>
          </a:r>
          <a:endParaRPr lang="ru-RU" sz="2400" kern="1200" dirty="0" smtClean="0"/>
        </a:p>
      </dsp:txBody>
      <dsp:txXfrm>
        <a:off x="8085137" y="329009"/>
        <a:ext cx="3675062" cy="2205037"/>
      </dsp:txXfrm>
    </dsp:sp>
    <dsp:sp modelId="{5D63D418-D835-436B-A9F9-3B4645632DFA}">
      <dsp:nvSpPr>
        <dsp:cNvPr id="0" name=""/>
        <dsp:cNvSpPr/>
      </dsp:nvSpPr>
      <dsp:spPr>
        <a:xfrm>
          <a:off x="0" y="2901553"/>
          <a:ext cx="3675062" cy="2205037"/>
        </a:xfrm>
        <a:prstGeom prst="rect">
          <a:avLst/>
        </a:prstGeom>
        <a:solidFill>
          <a:schemeClr val="accent5">
            <a:hueOff val="-4412007"/>
            <a:satOff val="-6137"/>
            <a:lumOff val="-2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smtClean="0"/>
            <a:t>При обретение аналитических отчетов у специализированных компаний</a:t>
          </a:r>
          <a:endParaRPr lang="ru-RU" sz="2400" kern="1200" dirty="0" smtClean="0"/>
        </a:p>
      </dsp:txBody>
      <dsp:txXfrm>
        <a:off x="0" y="2901553"/>
        <a:ext cx="3675062" cy="2205037"/>
      </dsp:txXfrm>
    </dsp:sp>
    <dsp:sp modelId="{6B969BC3-8930-40D8-8391-F2E8F5679D42}">
      <dsp:nvSpPr>
        <dsp:cNvPr id="0" name=""/>
        <dsp:cNvSpPr/>
      </dsp:nvSpPr>
      <dsp:spPr>
        <a:xfrm>
          <a:off x="4042568" y="2901553"/>
          <a:ext cx="3675062" cy="2205037"/>
        </a:xfrm>
        <a:prstGeom prst="rect">
          <a:avLst/>
        </a:prstGeom>
        <a:solidFill>
          <a:schemeClr val="accent5">
            <a:hueOff val="-5882676"/>
            <a:satOff val="-8182"/>
            <a:lumOff val="-313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smtClean="0"/>
            <a:t>Проведение собственных маркетинговых исследований и аналогичных мероприятий по сбору данных</a:t>
          </a:r>
          <a:endParaRPr lang="ru-RU" sz="2400" kern="1200" dirty="0" smtClean="0"/>
        </a:p>
      </dsp:txBody>
      <dsp:txXfrm>
        <a:off x="4042568" y="2901553"/>
        <a:ext cx="3675062" cy="2205037"/>
      </dsp:txXfrm>
    </dsp:sp>
    <dsp:sp modelId="{37D536AA-BF26-4BE2-919B-3C2E22633455}">
      <dsp:nvSpPr>
        <dsp:cNvPr id="0" name=""/>
        <dsp:cNvSpPr/>
      </dsp:nvSpPr>
      <dsp:spPr>
        <a:xfrm>
          <a:off x="8085137" y="2901553"/>
          <a:ext cx="3675062" cy="2205037"/>
        </a:xfrm>
        <a:prstGeom prst="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smtClean="0"/>
            <a:t>Ввод данных вручную</a:t>
          </a:r>
          <a:endParaRPr lang="ru-RU" sz="2400" kern="1200" dirty="0"/>
        </a:p>
      </dsp:txBody>
      <dsp:txXfrm>
        <a:off x="8085137" y="2901553"/>
        <a:ext cx="3675062" cy="220503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6E3570-5A4A-4CED-A47D-8078B8E77B37}">
      <dsp:nvSpPr>
        <dsp:cNvPr id="0" name=""/>
        <dsp:cNvSpPr/>
      </dsp:nvSpPr>
      <dsp:spPr>
        <a:xfrm>
          <a:off x="0" y="39687"/>
          <a:ext cx="3286125" cy="197167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kern="1200" dirty="0" smtClean="0"/>
            <a:t>выбор источников данных</a:t>
          </a:r>
          <a:endParaRPr lang="ru-RU" sz="3800" kern="1200" dirty="0"/>
        </a:p>
      </dsp:txBody>
      <dsp:txXfrm>
        <a:off x="0" y="39687"/>
        <a:ext cx="3286125" cy="1971675"/>
      </dsp:txXfrm>
    </dsp:sp>
    <dsp:sp modelId="{F3289F19-5694-4D1C-BC86-78B01AE4C5E9}">
      <dsp:nvSpPr>
        <dsp:cNvPr id="0" name=""/>
        <dsp:cNvSpPr/>
      </dsp:nvSpPr>
      <dsp:spPr>
        <a:xfrm>
          <a:off x="3614737" y="39687"/>
          <a:ext cx="3286125" cy="1971675"/>
        </a:xfrm>
        <a:prstGeom prst="rect">
          <a:avLst/>
        </a:prstGeom>
        <a:solidFill>
          <a:schemeClr val="accent5">
            <a:hueOff val="-1470669"/>
            <a:satOff val="-2046"/>
            <a:lumOff val="-78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kern="1200" dirty="0" smtClean="0"/>
            <a:t>разработка стратегии консолидации</a:t>
          </a:r>
          <a:endParaRPr lang="ru-RU" sz="3800" kern="1200" dirty="0"/>
        </a:p>
      </dsp:txBody>
      <dsp:txXfrm>
        <a:off x="3614737" y="39687"/>
        <a:ext cx="3286125" cy="1971675"/>
      </dsp:txXfrm>
    </dsp:sp>
    <dsp:sp modelId="{2F55A51D-7DAB-40A0-BD8E-B73DCE582CCC}">
      <dsp:nvSpPr>
        <dsp:cNvPr id="0" name=""/>
        <dsp:cNvSpPr/>
      </dsp:nvSpPr>
      <dsp:spPr>
        <a:xfrm>
          <a:off x="7229475" y="39687"/>
          <a:ext cx="3286125" cy="1971675"/>
        </a:xfrm>
        <a:prstGeom prst="rect">
          <a:avLst/>
        </a:prstGeom>
        <a:solidFill>
          <a:schemeClr val="accent5">
            <a:hueOff val="-2941338"/>
            <a:satOff val="-4091"/>
            <a:lumOff val="-156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kern="1200" dirty="0" smtClean="0"/>
            <a:t>оценка качества данных</a:t>
          </a:r>
          <a:endParaRPr lang="ru-RU" sz="3800" kern="1200" dirty="0"/>
        </a:p>
      </dsp:txBody>
      <dsp:txXfrm>
        <a:off x="7229475" y="39687"/>
        <a:ext cx="3286125" cy="1971675"/>
      </dsp:txXfrm>
    </dsp:sp>
    <dsp:sp modelId="{9217A46B-DE41-4D80-9E5D-3C20CC50CA70}">
      <dsp:nvSpPr>
        <dsp:cNvPr id="0" name=""/>
        <dsp:cNvSpPr/>
      </dsp:nvSpPr>
      <dsp:spPr>
        <a:xfrm>
          <a:off x="0" y="2339975"/>
          <a:ext cx="3286125" cy="1971675"/>
        </a:xfrm>
        <a:prstGeom prst="rect">
          <a:avLst/>
        </a:prstGeom>
        <a:solidFill>
          <a:schemeClr val="accent5">
            <a:hueOff val="-4412007"/>
            <a:satOff val="-6137"/>
            <a:lumOff val="-2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kern="1200" dirty="0" smtClean="0"/>
            <a:t>обогащение</a:t>
          </a:r>
          <a:endParaRPr lang="ru-RU" sz="3800" kern="1200" dirty="0"/>
        </a:p>
      </dsp:txBody>
      <dsp:txXfrm>
        <a:off x="0" y="2339975"/>
        <a:ext cx="3286125" cy="1971675"/>
      </dsp:txXfrm>
    </dsp:sp>
    <dsp:sp modelId="{2DD18E57-FD36-4F14-BF7C-EB78DF4E5155}">
      <dsp:nvSpPr>
        <dsp:cNvPr id="0" name=""/>
        <dsp:cNvSpPr/>
      </dsp:nvSpPr>
      <dsp:spPr>
        <a:xfrm>
          <a:off x="3614737" y="2339975"/>
          <a:ext cx="3286125" cy="1971675"/>
        </a:xfrm>
        <a:prstGeom prst="rect">
          <a:avLst/>
        </a:prstGeom>
        <a:solidFill>
          <a:schemeClr val="accent5">
            <a:hueOff val="-5882676"/>
            <a:satOff val="-8182"/>
            <a:lumOff val="-313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kern="1200" dirty="0" smtClean="0"/>
            <a:t>очистка</a:t>
          </a:r>
          <a:endParaRPr lang="ru-RU" sz="3800" kern="1200" dirty="0"/>
        </a:p>
      </dsp:txBody>
      <dsp:txXfrm>
        <a:off x="3614737" y="2339975"/>
        <a:ext cx="3286125" cy="1971675"/>
      </dsp:txXfrm>
    </dsp:sp>
    <dsp:sp modelId="{4D77B773-7242-41C9-902F-0C64B3CD3E75}">
      <dsp:nvSpPr>
        <dsp:cNvPr id="0" name=""/>
        <dsp:cNvSpPr/>
      </dsp:nvSpPr>
      <dsp:spPr>
        <a:xfrm>
          <a:off x="7229475" y="2339975"/>
          <a:ext cx="3286125" cy="1971675"/>
        </a:xfrm>
        <a:prstGeom prst="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kern="1200" dirty="0" smtClean="0"/>
            <a:t>перенос в хранилище данных</a:t>
          </a:r>
          <a:endParaRPr lang="ru-RU" sz="3800" kern="1200" dirty="0"/>
        </a:p>
      </dsp:txBody>
      <dsp:txXfrm>
        <a:off x="7229475" y="2339975"/>
        <a:ext cx="3286125" cy="197167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A35109-E00D-440E-9CD7-890F79AC1A9C}">
      <dsp:nvSpPr>
        <dsp:cNvPr id="0" name=""/>
        <dsp:cNvSpPr/>
      </dsp:nvSpPr>
      <dsp:spPr>
        <a:xfrm>
          <a:off x="177479" y="890"/>
          <a:ext cx="2577717" cy="154663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Преобразование упорядоченных данных</a:t>
          </a:r>
          <a:endParaRPr lang="ru-RU" sz="2600" kern="1200" dirty="0"/>
        </a:p>
      </dsp:txBody>
      <dsp:txXfrm>
        <a:off x="177479" y="890"/>
        <a:ext cx="2577717" cy="1546630"/>
      </dsp:txXfrm>
    </dsp:sp>
    <dsp:sp modelId="{0AB392B8-57CC-4201-B642-1E46E5681225}">
      <dsp:nvSpPr>
        <dsp:cNvPr id="0" name=""/>
        <dsp:cNvSpPr/>
      </dsp:nvSpPr>
      <dsp:spPr>
        <a:xfrm>
          <a:off x="3012968" y="890"/>
          <a:ext cx="2577717" cy="1546630"/>
        </a:xfrm>
        <a:prstGeom prst="rect">
          <a:avLst/>
        </a:prstGeom>
        <a:gradFill rotWithShape="0">
          <a:gsLst>
            <a:gs pos="0">
              <a:schemeClr val="accent5">
                <a:hueOff val="-817038"/>
                <a:satOff val="-1136"/>
                <a:lumOff val="-43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817038"/>
                <a:satOff val="-1136"/>
                <a:lumOff val="-43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817038"/>
                <a:satOff val="-1136"/>
                <a:lumOff val="-43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Квантование</a:t>
          </a:r>
          <a:endParaRPr lang="ru-RU" sz="2600" kern="1200" dirty="0"/>
        </a:p>
      </dsp:txBody>
      <dsp:txXfrm>
        <a:off x="3012968" y="890"/>
        <a:ext cx="2577717" cy="1546630"/>
      </dsp:txXfrm>
    </dsp:sp>
    <dsp:sp modelId="{86DC9019-26E8-4AA5-8458-7D9011C3BF0D}">
      <dsp:nvSpPr>
        <dsp:cNvPr id="0" name=""/>
        <dsp:cNvSpPr/>
      </dsp:nvSpPr>
      <dsp:spPr>
        <a:xfrm>
          <a:off x="5848457" y="890"/>
          <a:ext cx="2577717" cy="1546630"/>
        </a:xfrm>
        <a:prstGeom prst="rect">
          <a:avLst/>
        </a:prstGeom>
        <a:gradFill rotWithShape="0">
          <a:gsLst>
            <a:gs pos="0">
              <a:schemeClr val="accent5">
                <a:hueOff val="-1634077"/>
                <a:satOff val="-2273"/>
                <a:lumOff val="-87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634077"/>
                <a:satOff val="-2273"/>
                <a:lumOff val="-87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634077"/>
                <a:satOff val="-2273"/>
                <a:lumOff val="-87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Сортировка</a:t>
          </a:r>
          <a:endParaRPr lang="ru-RU" sz="2600" kern="1200" dirty="0"/>
        </a:p>
      </dsp:txBody>
      <dsp:txXfrm>
        <a:off x="5848457" y="890"/>
        <a:ext cx="2577717" cy="1546630"/>
      </dsp:txXfrm>
    </dsp:sp>
    <dsp:sp modelId="{67DECBEF-C5C4-45A9-846D-0E454AB58DF8}">
      <dsp:nvSpPr>
        <dsp:cNvPr id="0" name=""/>
        <dsp:cNvSpPr/>
      </dsp:nvSpPr>
      <dsp:spPr>
        <a:xfrm>
          <a:off x="8683946" y="890"/>
          <a:ext cx="2577717" cy="1546630"/>
        </a:xfrm>
        <a:prstGeom prst="rect">
          <a:avLst/>
        </a:prstGeom>
        <a:gradFill rotWithShape="0">
          <a:gsLst>
            <a:gs pos="0">
              <a:schemeClr val="accent5">
                <a:hueOff val="-2451115"/>
                <a:satOff val="-3409"/>
                <a:lumOff val="-13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451115"/>
                <a:satOff val="-3409"/>
                <a:lumOff val="-13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451115"/>
                <a:satOff val="-3409"/>
                <a:lumOff val="-13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Слияние</a:t>
          </a:r>
          <a:endParaRPr lang="ru-RU" sz="2600" kern="1200" dirty="0"/>
        </a:p>
      </dsp:txBody>
      <dsp:txXfrm>
        <a:off x="8683946" y="890"/>
        <a:ext cx="2577717" cy="1546630"/>
      </dsp:txXfrm>
    </dsp:sp>
    <dsp:sp modelId="{3B0ED0D6-81D6-4260-A805-F17A9A4C574C}">
      <dsp:nvSpPr>
        <dsp:cNvPr id="0" name=""/>
        <dsp:cNvSpPr/>
      </dsp:nvSpPr>
      <dsp:spPr>
        <a:xfrm>
          <a:off x="177479" y="1805292"/>
          <a:ext cx="2577717" cy="1546630"/>
        </a:xfrm>
        <a:prstGeom prst="rect">
          <a:avLst/>
        </a:prstGeom>
        <a:gradFill rotWithShape="0">
          <a:gsLst>
            <a:gs pos="0">
              <a:schemeClr val="accent5">
                <a:hueOff val="-3268153"/>
                <a:satOff val="-4546"/>
                <a:lumOff val="-17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268153"/>
                <a:satOff val="-4546"/>
                <a:lumOff val="-17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268153"/>
                <a:satOff val="-4546"/>
                <a:lumOff val="-17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Группировка</a:t>
          </a:r>
          <a:endParaRPr lang="ru-RU" sz="2600" kern="1200" dirty="0"/>
        </a:p>
      </dsp:txBody>
      <dsp:txXfrm>
        <a:off x="177479" y="1805292"/>
        <a:ext cx="2577717" cy="1546630"/>
      </dsp:txXfrm>
    </dsp:sp>
    <dsp:sp modelId="{4EE7C105-8467-4619-8C6C-6DF904A98C6B}">
      <dsp:nvSpPr>
        <dsp:cNvPr id="0" name=""/>
        <dsp:cNvSpPr/>
      </dsp:nvSpPr>
      <dsp:spPr>
        <a:xfrm>
          <a:off x="3012968" y="1805292"/>
          <a:ext cx="2577717" cy="1546630"/>
        </a:xfrm>
        <a:prstGeom prst="rect">
          <a:avLst/>
        </a:prstGeom>
        <a:gradFill rotWithShape="0">
          <a:gsLst>
            <a:gs pos="0">
              <a:schemeClr val="accent5">
                <a:hueOff val="-4085191"/>
                <a:satOff val="-5682"/>
                <a:lumOff val="-217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085191"/>
                <a:satOff val="-5682"/>
                <a:lumOff val="-217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085191"/>
                <a:satOff val="-5682"/>
                <a:lumOff val="-217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err="1" smtClean="0"/>
            <a:t>Разгруппировка</a:t>
          </a:r>
          <a:endParaRPr lang="ru-RU" sz="2600" kern="1200" dirty="0"/>
        </a:p>
      </dsp:txBody>
      <dsp:txXfrm>
        <a:off x="3012968" y="1805292"/>
        <a:ext cx="2577717" cy="1546630"/>
      </dsp:txXfrm>
    </dsp:sp>
    <dsp:sp modelId="{8A7ACE61-A808-45E5-89E0-75B38AFE2FEC}">
      <dsp:nvSpPr>
        <dsp:cNvPr id="0" name=""/>
        <dsp:cNvSpPr/>
      </dsp:nvSpPr>
      <dsp:spPr>
        <a:xfrm>
          <a:off x="5848457" y="1805292"/>
          <a:ext cx="2577717" cy="1546630"/>
        </a:xfrm>
        <a:prstGeom prst="rect">
          <a:avLst/>
        </a:prstGeom>
        <a:gradFill rotWithShape="0">
          <a:gsLst>
            <a:gs pos="0">
              <a:schemeClr val="accent5">
                <a:hueOff val="-4902230"/>
                <a:satOff val="-6819"/>
                <a:lumOff val="-261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902230"/>
                <a:satOff val="-6819"/>
                <a:lumOff val="-261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902230"/>
                <a:satOff val="-6819"/>
                <a:lumOff val="-261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Настройка набора данных</a:t>
          </a:r>
          <a:endParaRPr lang="ru-RU" sz="2600" kern="1200" dirty="0"/>
        </a:p>
      </dsp:txBody>
      <dsp:txXfrm>
        <a:off x="5848457" y="1805292"/>
        <a:ext cx="2577717" cy="1546630"/>
      </dsp:txXfrm>
    </dsp:sp>
    <dsp:sp modelId="{AFCEF37E-DA46-4453-A05C-6FD1EE759D40}">
      <dsp:nvSpPr>
        <dsp:cNvPr id="0" name=""/>
        <dsp:cNvSpPr/>
      </dsp:nvSpPr>
      <dsp:spPr>
        <a:xfrm>
          <a:off x="8683946" y="1805292"/>
          <a:ext cx="2577717" cy="1546630"/>
        </a:xfrm>
        <a:prstGeom prst="rect">
          <a:avLst/>
        </a:prstGeom>
        <a:gradFill rotWithShape="0">
          <a:gsLst>
            <a:gs pos="0">
              <a:schemeClr val="accent5">
                <a:hueOff val="-5719268"/>
                <a:satOff val="-7955"/>
                <a:lumOff val="-305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719268"/>
                <a:satOff val="-7955"/>
                <a:lumOff val="-305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719268"/>
                <a:satOff val="-7955"/>
                <a:lumOff val="-305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Табличная подстановка значений</a:t>
          </a:r>
          <a:endParaRPr lang="ru-RU" sz="2600" kern="1200" dirty="0"/>
        </a:p>
      </dsp:txBody>
      <dsp:txXfrm>
        <a:off x="8683946" y="1805292"/>
        <a:ext cx="2577717" cy="1546630"/>
      </dsp:txXfrm>
    </dsp:sp>
    <dsp:sp modelId="{48F213D9-4BA4-432C-97D1-C2399746A75B}">
      <dsp:nvSpPr>
        <dsp:cNvPr id="0" name=""/>
        <dsp:cNvSpPr/>
      </dsp:nvSpPr>
      <dsp:spPr>
        <a:xfrm>
          <a:off x="3012968" y="3609694"/>
          <a:ext cx="2577717" cy="1546630"/>
        </a:xfrm>
        <a:prstGeom prst="rect">
          <a:avLst/>
        </a:prstGeom>
        <a:gradFill rotWithShape="0">
          <a:gsLst>
            <a:gs pos="0">
              <a:schemeClr val="accent5">
                <a:hueOff val="-6536306"/>
                <a:satOff val="-9092"/>
                <a:lumOff val="-348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536306"/>
                <a:satOff val="-9092"/>
                <a:lumOff val="-348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536306"/>
                <a:satOff val="-9092"/>
                <a:lumOff val="-348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Вычисляемые значения</a:t>
          </a:r>
          <a:endParaRPr lang="ru-RU" sz="2600" kern="1200" dirty="0"/>
        </a:p>
      </dsp:txBody>
      <dsp:txXfrm>
        <a:off x="3012968" y="3609694"/>
        <a:ext cx="2577717" cy="1546630"/>
      </dsp:txXfrm>
    </dsp:sp>
    <dsp:sp modelId="{C7E22D42-2DE5-4617-AE6A-B74ADC8E22B1}">
      <dsp:nvSpPr>
        <dsp:cNvPr id="0" name=""/>
        <dsp:cNvSpPr/>
      </dsp:nvSpPr>
      <dsp:spPr>
        <a:xfrm>
          <a:off x="5848457" y="3609694"/>
          <a:ext cx="2577717" cy="1546630"/>
        </a:xfrm>
        <a:prstGeom prst="rect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Нормализация</a:t>
          </a:r>
          <a:endParaRPr lang="ru-RU" sz="2600" kern="1200" dirty="0"/>
        </a:p>
      </dsp:txBody>
      <dsp:txXfrm>
        <a:off x="5848457" y="3609694"/>
        <a:ext cx="2577717" cy="154663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CB0727-29BA-41F7-90DF-7F9510992A56}">
      <dsp:nvSpPr>
        <dsp:cNvPr id="0" name=""/>
        <dsp:cNvSpPr/>
      </dsp:nvSpPr>
      <dsp:spPr>
        <a:xfrm>
          <a:off x="2893" y="742379"/>
          <a:ext cx="2295523" cy="1377313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матрица классификации</a:t>
          </a:r>
          <a:endParaRPr lang="ru-RU" sz="2500" kern="1200" dirty="0"/>
        </a:p>
      </dsp:txBody>
      <dsp:txXfrm>
        <a:off x="2893" y="742379"/>
        <a:ext cx="2295523" cy="1377313"/>
      </dsp:txXfrm>
    </dsp:sp>
    <dsp:sp modelId="{587B4918-3651-468B-B5E3-2E28083846BD}">
      <dsp:nvSpPr>
        <dsp:cNvPr id="0" name=""/>
        <dsp:cNvSpPr/>
      </dsp:nvSpPr>
      <dsp:spPr>
        <a:xfrm>
          <a:off x="2527968" y="742379"/>
          <a:ext cx="2295523" cy="1377313"/>
        </a:xfrm>
        <a:prstGeom prst="rect">
          <a:avLst/>
        </a:prstGeom>
        <a:gradFill rotWithShape="0">
          <a:gsLst>
            <a:gs pos="0">
              <a:schemeClr val="accent5">
                <a:hueOff val="-2451115"/>
                <a:satOff val="-3409"/>
                <a:lumOff val="-13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451115"/>
                <a:satOff val="-3409"/>
                <a:lumOff val="-13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451115"/>
                <a:satOff val="-3409"/>
                <a:lumOff val="-13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диаграмма рассеяния</a:t>
          </a:r>
          <a:endParaRPr lang="ru-RU" sz="2500" kern="1200" dirty="0"/>
        </a:p>
      </dsp:txBody>
      <dsp:txXfrm>
        <a:off x="2527968" y="742379"/>
        <a:ext cx="2295523" cy="1377313"/>
      </dsp:txXfrm>
    </dsp:sp>
    <dsp:sp modelId="{93B397BB-E406-483A-A99E-7B1A8C6E4BB5}">
      <dsp:nvSpPr>
        <dsp:cNvPr id="0" name=""/>
        <dsp:cNvSpPr/>
      </dsp:nvSpPr>
      <dsp:spPr>
        <a:xfrm>
          <a:off x="5053044" y="742379"/>
          <a:ext cx="2295523" cy="1377313"/>
        </a:xfrm>
        <a:prstGeom prst="rect">
          <a:avLst/>
        </a:prstGeom>
        <a:gradFill rotWithShape="0">
          <a:gsLst>
            <a:gs pos="0">
              <a:schemeClr val="accent5">
                <a:hueOff val="-4902230"/>
                <a:satOff val="-6819"/>
                <a:lumOff val="-261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902230"/>
                <a:satOff val="-6819"/>
                <a:lumOff val="-261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902230"/>
                <a:satOff val="-6819"/>
                <a:lumOff val="-261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err="1" smtClean="0"/>
            <a:t>ретропрогноз</a:t>
          </a:r>
          <a:endParaRPr lang="ru-RU" sz="2500" kern="1200" dirty="0"/>
        </a:p>
      </dsp:txBody>
      <dsp:txXfrm>
        <a:off x="5053044" y="742379"/>
        <a:ext cx="2295523" cy="1377313"/>
      </dsp:txXfrm>
    </dsp:sp>
    <dsp:sp modelId="{ADA04937-6610-4DEE-9CC7-3CC71BEC5FF6}">
      <dsp:nvSpPr>
        <dsp:cNvPr id="0" name=""/>
        <dsp:cNvSpPr/>
      </dsp:nvSpPr>
      <dsp:spPr>
        <a:xfrm>
          <a:off x="7578119" y="742379"/>
          <a:ext cx="2295523" cy="1377313"/>
        </a:xfrm>
        <a:prstGeom prst="rect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графики контроля хода обучения</a:t>
          </a:r>
          <a:endParaRPr lang="ru-RU" sz="2500" kern="1200" dirty="0"/>
        </a:p>
      </dsp:txBody>
      <dsp:txXfrm>
        <a:off x="7578119" y="742379"/>
        <a:ext cx="2295523" cy="137731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2FC7AB-D8AD-4DE7-9F73-6446A68F5D1C}">
      <dsp:nvSpPr>
        <dsp:cNvPr id="0" name=""/>
        <dsp:cNvSpPr/>
      </dsp:nvSpPr>
      <dsp:spPr>
        <a:xfrm>
          <a:off x="0" y="39687"/>
          <a:ext cx="3286125" cy="1971675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Удаление записи с аномальным значением</a:t>
          </a:r>
          <a:endParaRPr lang="ru-RU" sz="3100" kern="1200" dirty="0"/>
        </a:p>
      </dsp:txBody>
      <dsp:txXfrm>
        <a:off x="0" y="39687"/>
        <a:ext cx="3286125" cy="1971675"/>
      </dsp:txXfrm>
    </dsp:sp>
    <dsp:sp modelId="{6BCE984D-A49F-4737-A1DE-ACB87A8354A4}">
      <dsp:nvSpPr>
        <dsp:cNvPr id="0" name=""/>
        <dsp:cNvSpPr/>
      </dsp:nvSpPr>
      <dsp:spPr>
        <a:xfrm>
          <a:off x="3614737" y="39687"/>
          <a:ext cx="3286125" cy="1971675"/>
        </a:xfrm>
        <a:prstGeom prst="rect">
          <a:avLst/>
        </a:prstGeom>
        <a:gradFill rotWithShape="0">
          <a:gsLst>
            <a:gs pos="0">
              <a:schemeClr val="accent5">
                <a:hueOff val="-1838336"/>
                <a:satOff val="-2557"/>
                <a:lumOff val="-98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838336"/>
                <a:satOff val="-2557"/>
                <a:lumOff val="-98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838336"/>
                <a:satOff val="-2557"/>
                <a:lumOff val="-98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Ручная замена аномальных значений</a:t>
          </a:r>
          <a:endParaRPr lang="ru-RU" sz="3100" kern="1200" dirty="0"/>
        </a:p>
      </dsp:txBody>
      <dsp:txXfrm>
        <a:off x="3614737" y="39687"/>
        <a:ext cx="3286125" cy="1971675"/>
      </dsp:txXfrm>
    </dsp:sp>
    <dsp:sp modelId="{B870C520-F250-47B0-9B35-9D00F32619FC}">
      <dsp:nvSpPr>
        <dsp:cNvPr id="0" name=""/>
        <dsp:cNvSpPr/>
      </dsp:nvSpPr>
      <dsp:spPr>
        <a:xfrm>
          <a:off x="7229475" y="39687"/>
          <a:ext cx="3286125" cy="1971675"/>
        </a:xfrm>
        <a:prstGeom prst="rect">
          <a:avLst/>
        </a:prstGeom>
        <a:gradFill rotWithShape="0">
          <a:gsLst>
            <a:gs pos="0">
              <a:schemeClr val="accent5">
                <a:hueOff val="-3676672"/>
                <a:satOff val="-5114"/>
                <a:lumOff val="-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676672"/>
                <a:satOff val="-5114"/>
                <a:lumOff val="-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676672"/>
                <a:satOff val="-5114"/>
                <a:lumOff val="-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Сглаживание и фильтрация данных</a:t>
          </a:r>
          <a:endParaRPr lang="ru-RU" sz="3100" kern="1200" dirty="0"/>
        </a:p>
      </dsp:txBody>
      <dsp:txXfrm>
        <a:off x="7229475" y="39687"/>
        <a:ext cx="3286125" cy="1971675"/>
      </dsp:txXfrm>
    </dsp:sp>
    <dsp:sp modelId="{673ADFB3-AEA1-4384-809C-9C4ABD133D5C}">
      <dsp:nvSpPr>
        <dsp:cNvPr id="0" name=""/>
        <dsp:cNvSpPr/>
      </dsp:nvSpPr>
      <dsp:spPr>
        <a:xfrm>
          <a:off x="1807368" y="2339975"/>
          <a:ext cx="3286125" cy="1971675"/>
        </a:xfrm>
        <a:prstGeom prst="rect">
          <a:avLst/>
        </a:prstGeom>
        <a:gradFill rotWithShape="0">
          <a:gsLst>
            <a:gs pos="0">
              <a:schemeClr val="accent5">
                <a:hueOff val="-5515009"/>
                <a:satOff val="-7671"/>
                <a:lumOff val="-294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515009"/>
                <a:satOff val="-7671"/>
                <a:lumOff val="-294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515009"/>
                <a:satOff val="-7671"/>
                <a:lumOff val="-294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Интерполяция данных</a:t>
          </a:r>
          <a:endParaRPr lang="ru-RU" sz="3100" kern="1200" dirty="0"/>
        </a:p>
      </dsp:txBody>
      <dsp:txXfrm>
        <a:off x="1807368" y="2339975"/>
        <a:ext cx="3286125" cy="1971675"/>
      </dsp:txXfrm>
    </dsp:sp>
    <dsp:sp modelId="{596DCB64-B463-4740-8983-7A79E1CA4848}">
      <dsp:nvSpPr>
        <dsp:cNvPr id="0" name=""/>
        <dsp:cNvSpPr/>
      </dsp:nvSpPr>
      <dsp:spPr>
        <a:xfrm>
          <a:off x="5422106" y="2339975"/>
          <a:ext cx="3286125" cy="1971675"/>
        </a:xfrm>
        <a:prstGeom prst="rect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Замена на наиболее вероятное значение</a:t>
          </a:r>
          <a:endParaRPr lang="ru-RU" sz="3100" kern="1200" dirty="0"/>
        </a:p>
      </dsp:txBody>
      <dsp:txXfrm>
        <a:off x="5422106" y="2339975"/>
        <a:ext cx="3286125" cy="19716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64824-1823-4C48-A6F4-3DFBA54D5A37}" type="datetimeFigureOut">
              <a:rPr lang="ru-RU" smtClean="0"/>
              <a:t>15.08.2020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21E04-4175-4B2C-88A0-E72DC350CD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2752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64824-1823-4C48-A6F4-3DFBA54D5A37}" type="datetimeFigureOut">
              <a:rPr lang="ru-RU" smtClean="0"/>
              <a:t>15.08.2020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21E04-4175-4B2C-88A0-E72DC350CD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9062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64824-1823-4C48-A6F4-3DFBA54D5A37}" type="datetimeFigureOut">
              <a:rPr lang="ru-RU" smtClean="0"/>
              <a:t>15.08.2020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21E04-4175-4B2C-88A0-E72DC350CD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1952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64824-1823-4C48-A6F4-3DFBA54D5A37}" type="datetimeFigureOut">
              <a:rPr lang="ru-RU" smtClean="0"/>
              <a:t>15.08.2020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21E04-4175-4B2C-88A0-E72DC350CD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334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64824-1823-4C48-A6F4-3DFBA54D5A37}" type="datetimeFigureOut">
              <a:rPr lang="ru-RU" smtClean="0"/>
              <a:t>15.08.2020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21E04-4175-4B2C-88A0-E72DC350CD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9755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64824-1823-4C48-A6F4-3DFBA54D5A37}" type="datetimeFigureOut">
              <a:rPr lang="ru-RU" smtClean="0"/>
              <a:t>15.08.2020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21E04-4175-4B2C-88A0-E72DC350CD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1763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64824-1823-4C48-A6F4-3DFBA54D5A37}" type="datetimeFigureOut">
              <a:rPr lang="ru-RU" smtClean="0"/>
              <a:t>15.08.2020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21E04-4175-4B2C-88A0-E72DC350CD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4179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64824-1823-4C48-A6F4-3DFBA54D5A37}" type="datetimeFigureOut">
              <a:rPr lang="ru-RU" smtClean="0"/>
              <a:t>15.08.2020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21E04-4175-4B2C-88A0-E72DC350CD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0595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64824-1823-4C48-A6F4-3DFBA54D5A37}" type="datetimeFigureOut">
              <a:rPr lang="ru-RU" smtClean="0"/>
              <a:t>15.08.2020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21E04-4175-4B2C-88A0-E72DC350CD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022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64824-1823-4C48-A6F4-3DFBA54D5A37}" type="datetimeFigureOut">
              <a:rPr lang="ru-RU" smtClean="0"/>
              <a:t>15.08.2020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21E04-4175-4B2C-88A0-E72DC350CD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3306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64824-1823-4C48-A6F4-3DFBA54D5A37}" type="datetimeFigureOut">
              <a:rPr lang="ru-RU" smtClean="0"/>
              <a:t>15.08.2020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21E04-4175-4B2C-88A0-E72DC350CD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7907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864824-1823-4C48-A6F4-3DFBA54D5A37}" type="datetimeFigureOut">
              <a:rPr lang="ru-RU" smtClean="0"/>
              <a:t>15.08.2020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21E04-4175-4B2C-88A0-E72DC350CD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3688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gif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gif"/><Relationship Id="rId2" Type="http://schemas.openxmlformats.org/officeDocument/2006/relationships/image" Target="../media/image50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gif"/><Relationship Id="rId2" Type="http://schemas.openxmlformats.org/officeDocument/2006/relationships/image" Target="../media/image54.gif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gif"/><Relationship Id="rId2" Type="http://schemas.openxmlformats.org/officeDocument/2006/relationships/image" Target="../media/image57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gif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gif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gif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gif"/><Relationship Id="rId2" Type="http://schemas.openxmlformats.org/officeDocument/2006/relationships/image" Target="../media/image63.gif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gif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gif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4.jpeg"/><Relationship Id="rId4" Type="http://schemas.openxmlformats.org/officeDocument/2006/relationships/image" Target="../media/image83.png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859537"/>
            <a:ext cx="9144000" cy="167201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Оперативный АД</a:t>
            </a:r>
            <a:br>
              <a:rPr lang="ru-RU" b="1" dirty="0" smtClean="0"/>
            </a:br>
            <a:r>
              <a:rPr lang="ru-RU" b="1" dirty="0" smtClean="0"/>
              <a:t>Средства ВД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01115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0625623"/>
              </p:ext>
            </p:extLst>
          </p:nvPr>
        </p:nvGraphicFramePr>
        <p:xfrm>
          <a:off x="838200" y="219456"/>
          <a:ext cx="10515600" cy="62910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844335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Алгоритмы машинного обучения: Какой из них выбрать для решения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555" y="1156907"/>
            <a:ext cx="9787125" cy="4893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92722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Математические основы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 smtClean="0"/>
              <a:t>«Аналитик данных – это тот, кто знает о статистике больше, чем программист, и больше об информатике, чем статистик»</a:t>
            </a:r>
          </a:p>
          <a:p>
            <a:pPr marL="0" indent="0" algn="r">
              <a:buNone/>
            </a:pPr>
            <a:r>
              <a:rPr lang="ru-RU" sz="3600" dirty="0" err="1" smtClean="0"/>
              <a:t>Джош</a:t>
            </a:r>
            <a:r>
              <a:rPr lang="ru-RU" sz="3600" dirty="0" smtClean="0"/>
              <a:t> </a:t>
            </a:r>
            <a:r>
              <a:rPr lang="ru-RU" sz="3600" dirty="0" err="1" smtClean="0"/>
              <a:t>Блюменсток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4353946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Вероятность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Эксперимент               Выборочное пространство (</a:t>
            </a:r>
            <a:r>
              <a:rPr lang="en-US" dirty="0" smtClean="0"/>
              <a:t>S)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                    </a:t>
            </a:r>
            <a:r>
              <a:rPr lang="ru-RU" dirty="0" smtClean="0"/>
              <a:t>Событие </a:t>
            </a:r>
            <a:r>
              <a:rPr lang="en-US" dirty="0" smtClean="0"/>
              <a:t>(E)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                    </a:t>
            </a:r>
            <a:r>
              <a:rPr lang="ru-RU" dirty="0" smtClean="0"/>
              <a:t>Вероятность результата </a:t>
            </a:r>
            <a:r>
              <a:rPr lang="en-US" dirty="0" smtClean="0"/>
              <a:t>p(s)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                     </a:t>
            </a:r>
            <a:r>
              <a:rPr lang="ru-RU" dirty="0" smtClean="0"/>
              <a:t>Вероятность события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            Случайная переменная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            Ожидаемое значение</a:t>
            </a:r>
            <a:endParaRPr lang="ru-RU" dirty="0"/>
          </a:p>
        </p:txBody>
      </p:sp>
      <p:pic>
        <p:nvPicPr>
          <p:cNvPr id="4098" name="Picture 2" descr="Игральная кость, Игральная кость png | PNGEg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6" r="12303"/>
          <a:stretch/>
        </p:blipFill>
        <p:spPr bwMode="auto">
          <a:xfrm>
            <a:off x="164592" y="2631980"/>
            <a:ext cx="3675888" cy="2174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401554" y="3383213"/>
                <a:ext cx="1678023" cy="89659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∈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</m:sub>
                        <m:sup/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</m:d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e>
                      </m:nary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1554" y="3383213"/>
                <a:ext cx="1678023" cy="89659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187238" y="4261037"/>
                <a:ext cx="2139496" cy="89659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i="1" smtClean="0">
                          <a:latin typeface="Cambria Math" panose="02040503050406030204" pitchFamily="18" charset="0"/>
                        </a:rPr>
                        <m:t>p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∈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</m:sub>
                        <m:sup/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7238" y="4261037"/>
                <a:ext cx="2139496" cy="89659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8308125" y="5047959"/>
                <a:ext cx="67646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8125" y="5047959"/>
                <a:ext cx="676467" cy="369332"/>
              </a:xfrm>
              <a:prstGeom prst="rect">
                <a:avLst/>
              </a:prstGeom>
              <a:blipFill rotWithShape="0">
                <a:blip r:embed="rId5"/>
                <a:stretch>
                  <a:fillRect l="-10811" r="-15315" b="-344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8116101" y="5485517"/>
                <a:ext cx="2845972" cy="89659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 =</m:t>
                      </m:r>
                      <m:nary>
                        <m:naryPr>
                          <m:chr m:val="∑"/>
                          <m:supHide m:val="on"/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∈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</m:sub>
                        <m:sup/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</m:d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6101" y="5485517"/>
                <a:ext cx="2845972" cy="896592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68047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24344" y="1825625"/>
            <a:ext cx="4029456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Условная вероятность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ru-RU" dirty="0" smtClean="0"/>
              <a:t>Теорема Байеса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122" name="Picture 2" descr="Булевы операции над понятиям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871" y="507048"/>
            <a:ext cx="7205814" cy="5669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792084" y="1289237"/>
                <a:ext cx="346761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i="1" smtClean="0">
                          <a:latin typeface="Cambria Math" panose="02040503050406030204" pitchFamily="18" charset="0"/>
                        </a:rPr>
                        <m:t>P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∩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2084" y="1289237"/>
                <a:ext cx="3467616" cy="43088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664934" y="2428792"/>
                <a:ext cx="3133422" cy="91262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i="1" smtClean="0">
                          <a:latin typeface="Cambria Math" panose="02040503050406030204" pitchFamily="18" charset="0"/>
                        </a:rPr>
                        <m:t>P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∩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  <m:r>
                            <m:rPr>
                              <m:nor/>
                            </m:rPr>
                            <a:rPr lang="ru-RU" sz="2800" dirty="0"/>
                            <m:t> 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4934" y="2428792"/>
                <a:ext cx="3133422" cy="91262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792084" y="4419136"/>
                <a:ext cx="3617465" cy="91262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i="1" smtClean="0">
                          <a:latin typeface="Cambria Math" panose="02040503050406030204" pitchFamily="18" charset="0"/>
                        </a:rPr>
                        <m:t>P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m:rPr>
                              <m:nor/>
                            </m:rPr>
                            <a:rPr lang="ru-RU" sz="2800" dirty="0"/>
                            <m:t> 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2084" y="4419136"/>
                <a:ext cx="3617465" cy="91262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763783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83680" y="365125"/>
            <a:ext cx="4770120" cy="1325563"/>
          </a:xfrm>
        </p:spPr>
        <p:txBody>
          <a:bodyPr/>
          <a:lstStyle/>
          <a:p>
            <a:r>
              <a:rPr lang="ru-RU" b="1" dirty="0" smtClean="0"/>
              <a:t>Вероятностные распределения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Distribution function: E-Learning Platform for IF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65125"/>
            <a:ext cx="5568569" cy="6686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7324344" y="1825625"/>
            <a:ext cx="402945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dirty="0" smtClean="0"/>
              <a:t>Функция плотности вероятностей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ru-RU" dirty="0" smtClean="0"/>
              <a:t>Кумулятивная функция распределения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08775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Описательная статистика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76343"/>
          </a:xfrm>
        </p:spPr>
        <p:txBody>
          <a:bodyPr>
            <a:normAutofit/>
          </a:bodyPr>
          <a:lstStyle/>
          <a:p>
            <a:r>
              <a:rPr lang="ru-RU" dirty="0" smtClean="0"/>
              <a:t>Среднее</a:t>
            </a:r>
          </a:p>
          <a:p>
            <a:endParaRPr lang="en-US" dirty="0" smtClean="0"/>
          </a:p>
          <a:p>
            <a:r>
              <a:rPr lang="ru-RU" dirty="0" smtClean="0"/>
              <a:t>Среднее геометрическое</a:t>
            </a:r>
          </a:p>
          <a:p>
            <a:endParaRPr lang="en-US" dirty="0" smtClean="0"/>
          </a:p>
          <a:p>
            <a:r>
              <a:rPr lang="ru-RU" dirty="0" smtClean="0"/>
              <a:t>Медиана</a:t>
            </a:r>
          </a:p>
          <a:p>
            <a:r>
              <a:rPr lang="ru-RU" dirty="0" smtClean="0"/>
              <a:t>Мода</a:t>
            </a:r>
            <a:endParaRPr lang="en-US" dirty="0" smtClean="0"/>
          </a:p>
          <a:p>
            <a:endParaRPr lang="en-US" dirty="0" smtClean="0"/>
          </a:p>
          <a:p>
            <a:r>
              <a:rPr lang="ru-RU" dirty="0" smtClean="0"/>
              <a:t>Стандартное отклонение</a:t>
            </a:r>
          </a:p>
          <a:p>
            <a:r>
              <a:rPr lang="ru-RU" dirty="0" smtClean="0"/>
              <a:t>Дисперсия</a:t>
            </a:r>
            <a:endParaRPr lang="en-US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096000" y="5038859"/>
                <a:ext cx="3245504" cy="127304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r>
                        <a:rPr lang="ru-RU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ru-RU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ru-RU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ctrlPr>
                                    <a:rPr lang="ru-RU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</m:sup>
                                <m:e>
                                  <m:sSup>
                                    <m:sSupPr>
                                      <m:ctrlPr>
                                        <a:rPr lang="ru-RU" sz="2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(</m:t>
                                      </m:r>
                                      <m:sSub>
                                        <m:sSubPr>
                                          <m:ctrlPr>
                                            <a:rPr lang="en-US" sz="28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8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𝑎</m:t>
                                          </m:r>
                                        </m:e>
                                        <m:sub>
                                          <m:r>
                                            <a:rPr lang="en-US" sz="28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  <m:r>
                                        <a:rPr lang="en-US" sz="2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</m:t>
                                      </m:r>
                                      <m:acc>
                                        <m:accPr>
                                          <m:chr m:val="̅"/>
                                          <m:ctrlPr>
                                            <a:rPr lang="en-US" sz="28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sz="28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𝑎</m:t>
                                          </m:r>
                                        </m:e>
                                      </m:acc>
                                      <m:r>
                                        <a:rPr lang="en-US" sz="2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  <m:sup>
                                      <m:r>
                                        <a:rPr lang="en-US" sz="2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nary>
                            </m:num>
                            <m:den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5038859"/>
                <a:ext cx="3245504" cy="1273041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0177318" y="5595802"/>
                <a:ext cx="151496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V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3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p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77318" y="5595802"/>
                <a:ext cx="1514967" cy="58477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8695990" y="1102578"/>
                <a:ext cx="2057358" cy="11762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5990" y="1102578"/>
                <a:ext cx="2057358" cy="1176219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421926" y="2309855"/>
                <a:ext cx="4170565" cy="127868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8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nary>
                                <m:naryPr>
                                  <m:chr m:val="∏"/>
                                  <m:ctrlPr>
                                    <a:rPr lang="ru-RU" sz="28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</m:sup>
                                <m:e>
                                  <m:sSub>
                                    <m:sSubPr>
                                      <m:ctrlPr>
                                        <a:rPr lang="ru-RU" sz="280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US" sz="2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nary>
                            </m:e>
                          </m:d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1/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deg>
                        <m:e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…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rad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1926" y="2309855"/>
                <a:ext cx="4170565" cy="127868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578595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904" y="0"/>
            <a:ext cx="10515600" cy="1325563"/>
          </a:xfrm>
        </p:spPr>
        <p:txBody>
          <a:bodyPr/>
          <a:lstStyle/>
          <a:p>
            <a:r>
              <a:rPr lang="ru-RU" b="1" dirty="0" smtClean="0"/>
              <a:t>Корреляционный анализ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78803" y="1578737"/>
            <a:ext cx="4133088" cy="4351338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Коэффициент корреляции </a:t>
            </a:r>
            <a:r>
              <a:rPr lang="en-US" dirty="0" smtClean="0"/>
              <a:t>r(X, Y)</a:t>
            </a:r>
            <a:endParaRPr lang="ru-RU" dirty="0"/>
          </a:p>
        </p:txBody>
      </p:sp>
      <p:pic>
        <p:nvPicPr>
          <p:cNvPr id="7170" name="Picture 2" descr="Линейный коэффициент корреляции Пирсона | statanaliz.inf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8413" y="3108960"/>
            <a:ext cx="5217421" cy="3202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Корреляционный анализ - презентация онлай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47" y="1365630"/>
            <a:ext cx="7186214" cy="538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07974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Измерение связи между явлениями или признаками. Корреляция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08" b="6698"/>
          <a:stretch/>
        </p:blipFill>
        <p:spPr bwMode="auto">
          <a:xfrm>
            <a:off x="1133982" y="200787"/>
            <a:ext cx="10323449" cy="6657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46847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Автокорреляция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Коэффициент автокорреляции в трейдинг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478" y="1514728"/>
            <a:ext cx="11429865" cy="4758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6400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еминары NURE Data Science | Мероприятия в Синерг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1344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90857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2064" y="365125"/>
            <a:ext cx="10841736" cy="1325563"/>
          </a:xfrm>
        </p:spPr>
        <p:txBody>
          <a:bodyPr/>
          <a:lstStyle/>
          <a:p>
            <a:r>
              <a:rPr lang="ru-RU" b="1" dirty="0" smtClean="0"/>
              <a:t>Логарифмы и нормализация распределений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асимметричное распределение - Финансовый словарь смарт-лаб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529" y="1905990"/>
            <a:ext cx="9599424" cy="4641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47498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Технологии анализа данных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b="1" dirty="0" smtClean="0"/>
              <a:t>Модель</a:t>
            </a:r>
            <a:r>
              <a:rPr lang="ru-RU" dirty="0" smtClean="0"/>
              <a:t> -- объект или описание объекта, системы для замещения (при определенных условиях, предположениях, </a:t>
            </a:r>
            <a:r>
              <a:rPr lang="ru-RU" dirty="0"/>
              <a:t>г</a:t>
            </a:r>
            <a:r>
              <a:rPr lang="ru-RU" dirty="0" smtClean="0"/>
              <a:t>ипотезах) одной системы (то есть оригинала) другой системой для лучшего изучения оригинала или воспроизведения каких-либо его свойств.</a:t>
            </a:r>
          </a:p>
          <a:p>
            <a:pPr algn="just"/>
            <a:r>
              <a:rPr lang="ru-RU" b="1" dirty="0" smtClean="0"/>
              <a:t>Моделирование</a:t>
            </a:r>
            <a:r>
              <a:rPr lang="ru-RU" dirty="0" smtClean="0"/>
              <a:t> -- универсальный метод получения, описания и использования знаний.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497622651"/>
              </p:ext>
            </p:extLst>
          </p:nvPr>
        </p:nvGraphicFramePr>
        <p:xfrm>
          <a:off x="1355344" y="4441275"/>
          <a:ext cx="10522712" cy="25081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043466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Свойства модели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78485211"/>
              </p:ext>
            </p:extLst>
          </p:nvPr>
        </p:nvGraphicFramePr>
        <p:xfrm>
          <a:off x="1355344" y="1472185"/>
          <a:ext cx="10522712" cy="51389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173452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Аналитический подход к моделированию</a:t>
            </a:r>
            <a:endParaRPr lang="ru-RU" b="1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243840" y="3008376"/>
            <a:ext cx="1648968" cy="585216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167128" y="2610612"/>
            <a:ext cx="2112264" cy="13807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Модель</a:t>
            </a:r>
            <a:endParaRPr lang="ru-RU" sz="2800" b="1" dirty="0"/>
          </a:p>
        </p:txBody>
      </p:sp>
      <p:sp>
        <p:nvSpPr>
          <p:cNvPr id="6" name="Стрелка вправо 5"/>
          <p:cNvSpPr/>
          <p:nvPr/>
        </p:nvSpPr>
        <p:spPr>
          <a:xfrm>
            <a:off x="4453128" y="3008376"/>
            <a:ext cx="1377696" cy="585216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6013704" y="2290572"/>
            <a:ext cx="2020824" cy="202082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Данные</a:t>
            </a:r>
          </a:p>
        </p:txBody>
      </p:sp>
      <p:sp>
        <p:nvSpPr>
          <p:cNvPr id="8" name="Стрелка вправо 7"/>
          <p:cNvSpPr/>
          <p:nvPr/>
        </p:nvSpPr>
        <p:spPr>
          <a:xfrm>
            <a:off x="8116824" y="3008376"/>
            <a:ext cx="1377696" cy="585216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9657588" y="2610612"/>
            <a:ext cx="2010156" cy="138074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Результат</a:t>
            </a:r>
            <a:endParaRPr lang="ru-RU" sz="28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474720" y="5044309"/>
            <a:ext cx="61126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Движение от модели к результату</a:t>
            </a:r>
            <a:endParaRPr lang="ru-RU" sz="32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0004" y="2610612"/>
            <a:ext cx="21371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Исследователь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6980665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365125"/>
            <a:ext cx="10850880" cy="1325563"/>
          </a:xfrm>
        </p:spPr>
        <p:txBody>
          <a:bodyPr/>
          <a:lstStyle/>
          <a:p>
            <a:r>
              <a:rPr lang="ru-RU" b="1" dirty="0" smtClean="0"/>
              <a:t>Информационный подход к моделированию</a:t>
            </a:r>
            <a:endParaRPr lang="ru-RU" b="1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243840" y="3008376"/>
            <a:ext cx="1648968" cy="585216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917692" y="2606737"/>
            <a:ext cx="2112264" cy="13807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Модель</a:t>
            </a:r>
            <a:endParaRPr lang="ru-RU" sz="2800" b="1" dirty="0"/>
          </a:p>
        </p:txBody>
      </p:sp>
      <p:sp>
        <p:nvSpPr>
          <p:cNvPr id="6" name="Стрелка вправо 5"/>
          <p:cNvSpPr/>
          <p:nvPr/>
        </p:nvSpPr>
        <p:spPr>
          <a:xfrm>
            <a:off x="4453128" y="3008376"/>
            <a:ext cx="1377696" cy="585216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2025396" y="2290572"/>
            <a:ext cx="2020824" cy="202082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Данные</a:t>
            </a:r>
          </a:p>
        </p:txBody>
      </p:sp>
      <p:sp>
        <p:nvSpPr>
          <p:cNvPr id="8" name="Стрелка вправо 7"/>
          <p:cNvSpPr/>
          <p:nvPr/>
        </p:nvSpPr>
        <p:spPr>
          <a:xfrm>
            <a:off x="8116824" y="3008376"/>
            <a:ext cx="1377696" cy="585216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9657588" y="2606737"/>
            <a:ext cx="2010156" cy="66294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Результат</a:t>
            </a:r>
            <a:endParaRPr lang="ru-RU" sz="28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502152" y="5305169"/>
            <a:ext cx="557300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Построение модели от данных</a:t>
            </a:r>
            <a:endParaRPr lang="ru-RU" sz="32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0004" y="2610612"/>
            <a:ext cx="21371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Исследователь</a:t>
            </a:r>
            <a:endParaRPr lang="ru-RU" sz="2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9657588" y="3324541"/>
            <a:ext cx="2010156" cy="66294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Факт</a:t>
            </a:r>
            <a:endParaRPr lang="ru-RU" sz="2800" b="1" dirty="0"/>
          </a:p>
        </p:txBody>
      </p:sp>
      <p:cxnSp>
        <p:nvCxnSpPr>
          <p:cNvPr id="22" name="Прямая со стрелкой 21"/>
          <p:cNvCxnSpPr/>
          <p:nvPr/>
        </p:nvCxnSpPr>
        <p:spPr>
          <a:xfrm flipH="1">
            <a:off x="4992624" y="5010912"/>
            <a:ext cx="5742432" cy="182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V="1">
            <a:off x="5020056" y="3648456"/>
            <a:ext cx="0" cy="13327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10680954" y="4087368"/>
            <a:ext cx="0" cy="9418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6506614" y="4484808"/>
            <a:ext cx="25035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/>
              <a:t>Корректировка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3797416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Процесс анализа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b="1" dirty="0" smtClean="0"/>
              <a:t>Эксперт</a:t>
            </a:r>
            <a:r>
              <a:rPr lang="ru-RU" dirty="0" smtClean="0"/>
              <a:t>  -- специалист в предметной области, профессионал, который за годы обучения и практической деятельности научился эффективно решать задачи, относящиеся к конкретной предметной области.</a:t>
            </a:r>
          </a:p>
          <a:p>
            <a:pPr algn="just"/>
            <a:r>
              <a:rPr lang="ru-RU" b="1" dirty="0" smtClean="0"/>
              <a:t>Аналитик</a:t>
            </a:r>
            <a:r>
              <a:rPr lang="ru-RU" dirty="0" smtClean="0"/>
              <a:t> -- специалист в области анализа и моделирования, на достаточном уровне владеет какими-либо инструментальными и программными средствами анализа данных, в обязанности аналитика входят функции систематизации данных, опроса мнений экспертов, координации действий всех участников проекта по анализу данных.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9347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Общая схема анализа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41064" y="1591056"/>
            <a:ext cx="4672584" cy="64922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Аналитик, эксперт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41064" y="2493264"/>
            <a:ext cx="4672584" cy="64922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Гипотеза (предположение)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557272" y="3567016"/>
            <a:ext cx="3157728" cy="179136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Извлечение и визуализация</a:t>
            </a:r>
          </a:p>
          <a:p>
            <a:pPr algn="ctr"/>
            <a:r>
              <a:rPr lang="en-US" sz="2400" dirty="0" smtClean="0"/>
              <a:t>OLAP, </a:t>
            </a:r>
            <a:r>
              <a:rPr lang="ru-RU" sz="2400" dirty="0" smtClean="0"/>
              <a:t>таблицы, диаграммы, карты…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034784" y="3567016"/>
            <a:ext cx="3157728" cy="179136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Построение и применение моделей</a:t>
            </a:r>
          </a:p>
          <a:p>
            <a:pPr algn="ctr"/>
            <a:r>
              <a:rPr lang="ru-RU" sz="2400" dirty="0" smtClean="0"/>
              <a:t>Прогнозирование, извлечение правил…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941064" y="5924835"/>
            <a:ext cx="4672584" cy="64922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Интерпретация результатов</a:t>
            </a:r>
            <a:endParaRPr lang="ru-RU" sz="2400" dirty="0"/>
          </a:p>
        </p:txBody>
      </p:sp>
      <p:cxnSp>
        <p:nvCxnSpPr>
          <p:cNvPr id="10" name="Прямая со стрелкой 9"/>
          <p:cNvCxnSpPr>
            <a:stCxn id="4" idx="2"/>
            <a:endCxn id="5" idx="0"/>
          </p:cNvCxnSpPr>
          <p:nvPr/>
        </p:nvCxnSpPr>
        <p:spPr>
          <a:xfrm>
            <a:off x="6277356" y="2240280"/>
            <a:ext cx="0" cy="25298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stCxn id="5" idx="2"/>
            <a:endCxn id="6" idx="0"/>
          </p:cNvCxnSpPr>
          <p:nvPr/>
        </p:nvCxnSpPr>
        <p:spPr>
          <a:xfrm flipH="1">
            <a:off x="4136136" y="3142488"/>
            <a:ext cx="2141220" cy="42452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5" idx="2"/>
            <a:endCxn id="7" idx="0"/>
          </p:cNvCxnSpPr>
          <p:nvPr/>
        </p:nvCxnSpPr>
        <p:spPr>
          <a:xfrm>
            <a:off x="6277356" y="3142488"/>
            <a:ext cx="2336292" cy="42452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6" idx="2"/>
            <a:endCxn id="8" idx="0"/>
          </p:cNvCxnSpPr>
          <p:nvPr/>
        </p:nvCxnSpPr>
        <p:spPr>
          <a:xfrm>
            <a:off x="4136136" y="5358384"/>
            <a:ext cx="2141220" cy="56645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7" idx="2"/>
            <a:endCxn id="8" idx="0"/>
          </p:cNvCxnSpPr>
          <p:nvPr/>
        </p:nvCxnSpPr>
        <p:spPr>
          <a:xfrm flipH="1">
            <a:off x="6277356" y="5358384"/>
            <a:ext cx="2336292" cy="56645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8613648" y="6249447"/>
            <a:ext cx="2740152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V="1">
            <a:off x="11353800" y="1915668"/>
            <a:ext cx="0" cy="433377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endCxn id="4" idx="3"/>
          </p:cNvCxnSpPr>
          <p:nvPr/>
        </p:nvCxnSpPr>
        <p:spPr>
          <a:xfrm flipH="1">
            <a:off x="8613648" y="1915668"/>
            <a:ext cx="2740152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33910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Извлечение и визуализация данных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2" name="Picture 4" descr="Многомерные кубы, OLAP и MDX - Работа с БД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5806" y="1363228"/>
            <a:ext cx="3529457" cy="2682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Визуализация данных в работе аналитика: типы диаграмм и какую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8861" y="1160606"/>
            <a:ext cx="5308772" cy="3415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Зачем и как использовать визуализацию данных?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911" y="4045617"/>
            <a:ext cx="6343650" cy="2762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8" name="Picture 10" descr="Визуализация данных: полезные ресурсы, литература и инструменты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104" y="3738771"/>
            <a:ext cx="4548126" cy="3069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04529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256" y="1825625"/>
            <a:ext cx="3950309" cy="1325563"/>
          </a:xfrm>
        </p:spPr>
        <p:txBody>
          <a:bodyPr/>
          <a:lstStyle/>
          <a:p>
            <a:pPr algn="ctr"/>
            <a:r>
              <a:rPr lang="ru-RU" b="1" dirty="0" smtClean="0"/>
              <a:t>Этапы </a:t>
            </a:r>
            <a:br>
              <a:rPr lang="ru-RU" b="1" dirty="0" smtClean="0"/>
            </a:br>
            <a:r>
              <a:rPr lang="ru-RU" b="1" dirty="0" smtClean="0"/>
              <a:t>моделирования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3565" y="154813"/>
            <a:ext cx="8133106" cy="623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8610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Формы представления данных</a:t>
            </a: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1564441"/>
            <a:ext cx="6037390" cy="461886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426503" y="2970531"/>
            <a:ext cx="5451743" cy="157403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923390" y="1918454"/>
            <a:ext cx="41931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Неструктурированные данные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959047" y="6073576"/>
            <a:ext cx="38468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Структурированные данные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832187" y="4553395"/>
            <a:ext cx="46403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Слабоструктурированные данные</a:t>
            </a:r>
          </a:p>
        </p:txBody>
      </p:sp>
    </p:spTree>
    <p:extLst>
      <p:ext uri="{BB962C8B-B14F-4D97-AF65-F5344CB8AC3E}">
        <p14:creationId xmlns:p14="http://schemas.microsoft.com/office/powerpoint/2010/main" val="13978838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2507062"/>
              </p:ext>
            </p:extLst>
          </p:nvPr>
        </p:nvGraphicFramePr>
        <p:xfrm>
          <a:off x="838200" y="1121537"/>
          <a:ext cx="10515600" cy="5334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40808"/>
                <a:gridCol w="557479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/>
                        <a:t>По плану</a:t>
                      </a:r>
                      <a:endParaRPr lang="ru-RU" sz="4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/>
                        <a:t>По факту</a:t>
                      </a:r>
                      <a:endParaRPr lang="ru-RU" sz="4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4400" dirty="0" smtClean="0"/>
                        <a:t>Лекции – 34 часа</a:t>
                      </a:r>
                      <a:endParaRPr lang="ru-RU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400" dirty="0" smtClean="0"/>
                        <a:t>Лекции – 34 часа</a:t>
                      </a:r>
                      <a:endParaRPr lang="ru-RU" sz="4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4400" dirty="0" smtClean="0"/>
                        <a:t>ЛР – 34 часа</a:t>
                      </a:r>
                      <a:endParaRPr lang="ru-RU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400" dirty="0" smtClean="0"/>
                        <a:t>ЛР – 17 часов</a:t>
                      </a:r>
                      <a:endParaRPr lang="ru-RU" sz="4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4400" dirty="0" smtClean="0"/>
                        <a:t>ДЗ</a:t>
                      </a:r>
                      <a:r>
                        <a:rPr lang="ru-RU" sz="4400" baseline="0" dirty="0" smtClean="0"/>
                        <a:t> – 15н</a:t>
                      </a:r>
                      <a:endParaRPr lang="ru-RU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400" dirty="0" smtClean="0"/>
                        <a:t>Семинары + ЛР – 17 ч</a:t>
                      </a:r>
                      <a:endParaRPr lang="ru-RU" sz="4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4400" dirty="0" smtClean="0"/>
                        <a:t>РК1 – 9н, РК2 – 14н</a:t>
                      </a:r>
                      <a:endParaRPr lang="ru-RU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400" dirty="0" smtClean="0"/>
                        <a:t>ДЗ</a:t>
                      </a:r>
                      <a:r>
                        <a:rPr lang="ru-RU" sz="4400" baseline="0" dirty="0" smtClean="0"/>
                        <a:t> -- </a:t>
                      </a:r>
                      <a:r>
                        <a:rPr lang="ru-RU" sz="4400" dirty="0" smtClean="0"/>
                        <a:t>ч.1, ч.2</a:t>
                      </a:r>
                      <a:endParaRPr lang="ru-RU" sz="4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400" dirty="0" smtClean="0"/>
                        <a:t>РК1 – ?н, РК2 – ?н</a:t>
                      </a:r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sz="4400" b="1" i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ЗАЧЕТ</a:t>
                      </a:r>
                      <a:endParaRPr lang="ru-RU" sz="4400" b="1" i="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4400" dirty="0" smtClean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24431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Виды данных</a:t>
            </a:r>
            <a:endParaRPr lang="ru-RU" b="1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6513796"/>
              </p:ext>
            </p:extLst>
          </p:nvPr>
        </p:nvGraphicFramePr>
        <p:xfrm>
          <a:off x="838200" y="1825625"/>
          <a:ext cx="10515600" cy="3627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05200"/>
                <a:gridCol w="3505200"/>
                <a:gridCol w="3505200"/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Типы данных</a:t>
                      </a:r>
                      <a:endParaRPr lang="ru-RU" sz="2800" b="1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Вид данных</a:t>
                      </a:r>
                      <a:endParaRPr lang="ru-RU" sz="2800" b="1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Непрерывный</a:t>
                      </a:r>
                      <a:endParaRPr lang="ru-RU" sz="2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Дискретный</a:t>
                      </a:r>
                      <a:endParaRPr lang="ru-RU" sz="2800" b="1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Целый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Х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Х</a:t>
                      </a:r>
                      <a:endParaRPr lang="ru-RU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Вещественный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Х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Х</a:t>
                      </a:r>
                      <a:endParaRPr lang="ru-RU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Строковый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Х</a:t>
                      </a:r>
                      <a:endParaRPr lang="ru-RU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Логический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Х</a:t>
                      </a:r>
                      <a:endParaRPr lang="ru-RU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Дата/время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Х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Х</a:t>
                      </a:r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70296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Формализация данных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85900"/>
            <a:ext cx="10515600" cy="5372099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Абстрагироваться от существующих информационных систем и имеющихся в наличии данных</a:t>
            </a:r>
          </a:p>
          <a:p>
            <a:pPr algn="just"/>
            <a:r>
              <a:rPr lang="ru-RU" dirty="0" smtClean="0"/>
              <a:t>Описать все факторы, потенциально влияющие на анализируемый процесс/объект.</a:t>
            </a:r>
          </a:p>
          <a:p>
            <a:pPr algn="just"/>
            <a:r>
              <a:rPr lang="ru-RU" dirty="0" err="1" smtClean="0"/>
              <a:t>Экспертно</a:t>
            </a:r>
            <a:r>
              <a:rPr lang="ru-RU" dirty="0" smtClean="0"/>
              <a:t> оценить значимость каждого фактора</a:t>
            </a:r>
          </a:p>
          <a:p>
            <a:pPr algn="just"/>
            <a:r>
              <a:rPr lang="ru-RU" dirty="0" smtClean="0"/>
              <a:t>Определить способ представления информации число, дата, да/нет, категория (то есть тип данных)</a:t>
            </a:r>
          </a:p>
          <a:p>
            <a:pPr algn="just"/>
            <a:r>
              <a:rPr lang="ru-RU" dirty="0" smtClean="0"/>
              <a:t>Собрать все легкодосту</a:t>
            </a:r>
            <a:r>
              <a:rPr lang="ru-RU" dirty="0"/>
              <a:t>п</a:t>
            </a:r>
            <a:r>
              <a:rPr lang="ru-RU" dirty="0" smtClean="0"/>
              <a:t>ные факторы</a:t>
            </a:r>
          </a:p>
          <a:p>
            <a:pPr algn="just"/>
            <a:r>
              <a:rPr lang="ru-RU" dirty="0" smtClean="0"/>
              <a:t>Обязательно собрать наиболее значимые, с точки зрения экспертов, факторы</a:t>
            </a:r>
          </a:p>
          <a:p>
            <a:pPr algn="just"/>
            <a:r>
              <a:rPr lang="ru-RU" dirty="0" smtClean="0"/>
              <a:t>Оценить сложность и стоимость сбора средних и наименее важных по значимости факторов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47860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Методы сбора данных</a:t>
            </a: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9057459"/>
              </p:ext>
            </p:extLst>
          </p:nvPr>
        </p:nvGraphicFramePr>
        <p:xfrm>
          <a:off x="228600" y="1422400"/>
          <a:ext cx="11760200" cy="5435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410585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Информативность и требования к данным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070100" y="1303058"/>
            <a:ext cx="8572500" cy="478579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110190" y="6050290"/>
            <a:ext cx="44923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Неинформативные данные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2254460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Методика извлечения знаний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01752" y="1382026"/>
            <a:ext cx="10951464" cy="5483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7778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Mining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38" name="Picture 14" descr="Интеллектуальный анализ данных - Термин -Энциклопедический Фонд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1864" y="2029016"/>
            <a:ext cx="6265744" cy="4486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9061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303210" y="80581"/>
            <a:ext cx="9788462" cy="6686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0181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Аналитические платформы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690688"/>
            <a:ext cx="10531956" cy="3823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9882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093976" y="181966"/>
            <a:ext cx="7714297" cy="667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69325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Консолидация данных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/>
              <a:t>Консолидация </a:t>
            </a:r>
            <a:r>
              <a:rPr lang="ru-RU" dirty="0" smtClean="0"/>
              <a:t>-- комплекс </a:t>
            </a:r>
            <a:r>
              <a:rPr lang="ru-RU" dirty="0"/>
              <a:t>методов и процедур, направленных на извлечение данных </a:t>
            </a:r>
            <a:r>
              <a:rPr lang="ru-RU" dirty="0" smtClean="0"/>
              <a:t>из различных </a:t>
            </a:r>
            <a:r>
              <a:rPr lang="ru-RU" dirty="0"/>
              <a:t>источников, обеспечение </a:t>
            </a:r>
            <a:r>
              <a:rPr lang="ru-RU" dirty="0" smtClean="0"/>
              <a:t>необходимого </a:t>
            </a:r>
            <a:r>
              <a:rPr lang="ru-RU" dirty="0"/>
              <a:t>уровня их информативности и качества</a:t>
            </a:r>
            <a:r>
              <a:rPr lang="ru-RU" dirty="0" smtClean="0"/>
              <a:t>, преобразование </a:t>
            </a:r>
            <a:r>
              <a:rPr lang="ru-RU" dirty="0"/>
              <a:t>в единый 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489376274"/>
              </p:ext>
            </p:extLst>
          </p:nvPr>
        </p:nvGraphicFramePr>
        <p:xfrm>
          <a:off x="640080" y="3557016"/>
          <a:ext cx="11329416" cy="2944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95480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0768" y="131093"/>
            <a:ext cx="10515600" cy="1325563"/>
          </a:xfrm>
        </p:spPr>
        <p:txBody>
          <a:bodyPr/>
          <a:lstStyle/>
          <a:p>
            <a:r>
              <a:rPr lang="ru-RU" dirty="0" smtClean="0"/>
              <a:t>Примерный план семестра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6486459"/>
              </p:ext>
            </p:extLst>
          </p:nvPr>
        </p:nvGraphicFramePr>
        <p:xfrm>
          <a:off x="549442" y="1191480"/>
          <a:ext cx="11193378" cy="4389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15982"/>
                <a:gridCol w="3146270"/>
                <a:gridCol w="3731126"/>
              </a:tblGrid>
              <a:tr h="43691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Лекции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ЛР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Семинары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57426">
                <a:tc>
                  <a:txBody>
                    <a:bodyPr/>
                    <a:lstStyle/>
                    <a:p>
                      <a:r>
                        <a:rPr lang="ru-RU" dirty="0" smtClean="0"/>
                        <a:t>Наука о данных</a:t>
                      </a:r>
                    </a:p>
                    <a:p>
                      <a:r>
                        <a:rPr lang="ru-RU" dirty="0" smtClean="0"/>
                        <a:t>Математические основы</a:t>
                      </a:r>
                    </a:p>
                    <a:p>
                      <a:r>
                        <a:rPr lang="ru-RU" dirty="0" smtClean="0"/>
                        <a:t>Хранилища данных</a:t>
                      </a:r>
                    </a:p>
                    <a:p>
                      <a:r>
                        <a:rPr lang="en-US" dirty="0" smtClean="0"/>
                        <a:t>ETL,</a:t>
                      </a:r>
                      <a:r>
                        <a:rPr lang="en-US" baseline="0" dirty="0" smtClean="0"/>
                        <a:t> OLAP, Data Mining, KDD</a:t>
                      </a:r>
                      <a:endParaRPr lang="ru-RU" dirty="0" smtClean="0"/>
                    </a:p>
                    <a:p>
                      <a:r>
                        <a:rPr lang="ru-RU" dirty="0" smtClean="0"/>
                        <a:t>Манипулирование данными</a:t>
                      </a:r>
                    </a:p>
                    <a:p>
                      <a:r>
                        <a:rPr lang="ru-RU" dirty="0" smtClean="0"/>
                        <a:t>Статистический</a:t>
                      </a:r>
                      <a:r>
                        <a:rPr lang="ru-RU" baseline="0" dirty="0" smtClean="0"/>
                        <a:t> анализ</a:t>
                      </a:r>
                    </a:p>
                    <a:p>
                      <a:r>
                        <a:rPr lang="ru-RU" baseline="0" dirty="0" smtClean="0"/>
                        <a:t>Визуализация данных</a:t>
                      </a:r>
                    </a:p>
                    <a:p>
                      <a:r>
                        <a:rPr lang="ru-RU" baseline="0" dirty="0" smtClean="0"/>
                        <a:t>Математические модели</a:t>
                      </a:r>
                    </a:p>
                    <a:p>
                      <a:r>
                        <a:rPr lang="ru-RU" baseline="0" dirty="0" smtClean="0"/>
                        <a:t>Линейная алгебра</a:t>
                      </a:r>
                    </a:p>
                    <a:p>
                      <a:r>
                        <a:rPr lang="ru-RU" baseline="0" dirty="0" smtClean="0"/>
                        <a:t>Линейная и логистическая регрессии</a:t>
                      </a:r>
                    </a:p>
                    <a:p>
                      <a:r>
                        <a:rPr lang="ru-RU" baseline="0" dirty="0" smtClean="0"/>
                        <a:t>Методы измерения расстояний и сетей</a:t>
                      </a:r>
                    </a:p>
                    <a:p>
                      <a:r>
                        <a:rPr lang="ru-RU" baseline="0" dirty="0" smtClean="0"/>
                        <a:t>Основы машинного обучения</a:t>
                      </a:r>
                    </a:p>
                    <a:p>
                      <a:r>
                        <a:rPr lang="ru-RU" baseline="0" dirty="0" smtClean="0"/>
                        <a:t>Большие данные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ЛР1 </a:t>
                      </a:r>
                      <a:r>
                        <a:rPr lang="en-US" dirty="0" smtClean="0"/>
                        <a:t>BPMN</a:t>
                      </a:r>
                      <a:r>
                        <a:rPr lang="en-US" baseline="0" dirty="0" smtClean="0"/>
                        <a:t> 2.0</a:t>
                      </a:r>
                    </a:p>
                    <a:p>
                      <a:r>
                        <a:rPr lang="ru-RU" baseline="0" dirty="0" smtClean="0"/>
                        <a:t>ЛР2 </a:t>
                      </a:r>
                      <a:r>
                        <a:rPr lang="en-US" baseline="0" dirty="0" smtClean="0"/>
                        <a:t>SSAS (SQL)</a:t>
                      </a:r>
                    </a:p>
                    <a:p>
                      <a:r>
                        <a:rPr lang="ru-RU" baseline="0" dirty="0" smtClean="0"/>
                        <a:t>ЛР3 </a:t>
                      </a:r>
                      <a:r>
                        <a:rPr lang="en-US" baseline="0" dirty="0" err="1" smtClean="0"/>
                        <a:t>Qlick</a:t>
                      </a:r>
                      <a:r>
                        <a:rPr lang="en-US" baseline="0" dirty="0" smtClean="0"/>
                        <a:t> Sense, View</a:t>
                      </a:r>
                    </a:p>
                    <a:p>
                      <a:r>
                        <a:rPr lang="ru-RU" baseline="0" dirty="0" smtClean="0"/>
                        <a:t>ЛР4 </a:t>
                      </a:r>
                      <a:r>
                        <a:rPr lang="en-US" baseline="0" dirty="0" smtClean="0"/>
                        <a:t>Tableau</a:t>
                      </a:r>
                    </a:p>
                    <a:p>
                      <a:r>
                        <a:rPr lang="ru-RU" dirty="0" smtClean="0"/>
                        <a:t>ЛР5</a:t>
                      </a:r>
                      <a:r>
                        <a:rPr lang="ru-RU" baseline="0" dirty="0" smtClean="0"/>
                        <a:t> </a:t>
                      </a:r>
                      <a:r>
                        <a:rPr lang="en-US" dirty="0" err="1" smtClean="0"/>
                        <a:t>Deductor</a:t>
                      </a:r>
                      <a:r>
                        <a:rPr lang="en-US" baseline="0" dirty="0" smtClean="0"/>
                        <a:t> Studio</a:t>
                      </a:r>
                    </a:p>
                    <a:p>
                      <a:r>
                        <a:rPr lang="ru-RU" baseline="0" dirty="0" smtClean="0"/>
                        <a:t>ЛР6 </a:t>
                      </a:r>
                      <a:r>
                        <a:rPr lang="en-US" baseline="0" dirty="0" err="1" smtClean="0"/>
                        <a:t>Loginom</a:t>
                      </a:r>
                      <a:endParaRPr lang="en-US" baseline="0" dirty="0" smtClean="0"/>
                    </a:p>
                    <a:p>
                      <a:r>
                        <a:rPr lang="ru-RU" baseline="0" dirty="0" smtClean="0"/>
                        <a:t>ЛР7 </a:t>
                      </a:r>
                      <a:r>
                        <a:rPr lang="en-US" baseline="0" dirty="0" smtClean="0"/>
                        <a:t>Rapid Miner</a:t>
                      </a:r>
                    </a:p>
                    <a:p>
                      <a:r>
                        <a:rPr lang="ru-RU" baseline="0" dirty="0" smtClean="0"/>
                        <a:t>ЛР8 </a:t>
                      </a:r>
                      <a:r>
                        <a:rPr lang="en-US" baseline="0" dirty="0" smtClean="0"/>
                        <a:t>Python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en-US" dirty="0" smtClean="0"/>
                        <a:t>BPMN</a:t>
                      </a:r>
                      <a:r>
                        <a:rPr lang="en-US" baseline="0" dirty="0" smtClean="0"/>
                        <a:t> 2.0</a:t>
                      </a:r>
                      <a:endParaRPr lang="ru-RU" dirty="0" smtClean="0"/>
                    </a:p>
                    <a:p>
                      <a:pPr marL="342900" indent="-342900">
                        <a:buAutoNum type="arabicPeriod"/>
                      </a:pPr>
                      <a:r>
                        <a:rPr lang="ru-RU" dirty="0" smtClean="0"/>
                        <a:t>Язык </a:t>
                      </a:r>
                      <a:r>
                        <a:rPr lang="en-US" dirty="0" smtClean="0"/>
                        <a:t>Python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dirty="0" smtClean="0"/>
                        <a:t>Библиотеки </a:t>
                      </a:r>
                      <a:r>
                        <a:rPr lang="en-US" dirty="0" err="1" smtClean="0"/>
                        <a:t>numpy</a:t>
                      </a:r>
                      <a:r>
                        <a:rPr lang="en-US" dirty="0" smtClean="0"/>
                        <a:t>, </a:t>
                      </a:r>
                      <a:r>
                        <a:rPr lang="en-US" dirty="0" err="1" smtClean="0"/>
                        <a:t>matplotlib</a:t>
                      </a:r>
                      <a:r>
                        <a:rPr lang="ru-RU" dirty="0" smtClean="0"/>
                        <a:t>, </a:t>
                      </a:r>
                      <a:r>
                        <a:rPr lang="en-US" dirty="0" smtClean="0"/>
                        <a:t>pandas</a:t>
                      </a:r>
                      <a:r>
                        <a:rPr lang="ru-RU" dirty="0" smtClean="0"/>
                        <a:t>, </a:t>
                      </a:r>
                      <a:r>
                        <a:rPr lang="en-US" dirty="0" err="1" smtClean="0"/>
                        <a:t>seaborn</a:t>
                      </a:r>
                      <a:endParaRPr lang="ru-RU" dirty="0" smtClean="0"/>
                    </a:p>
                    <a:p>
                      <a:pPr marL="342900" indent="-342900">
                        <a:buAutoNum type="arabicPeriod"/>
                      </a:pPr>
                      <a:r>
                        <a:rPr lang="ru-RU" dirty="0" smtClean="0"/>
                        <a:t>Язык </a:t>
                      </a:r>
                      <a:r>
                        <a:rPr lang="en-US" dirty="0" smtClean="0"/>
                        <a:t>R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dirty="0" smtClean="0"/>
                        <a:t>Статистика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dirty="0" smtClean="0"/>
                        <a:t>Защита</a:t>
                      </a:r>
                      <a:r>
                        <a:rPr lang="ru-RU" baseline="0" dirty="0" smtClean="0"/>
                        <a:t> ДЗ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989701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 консолидации данных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051795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6410532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Процесс консолидации данных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Консолидация данных – ключевые понят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95155"/>
            <a:ext cx="9491345" cy="4812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155526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16879" y="947388"/>
            <a:ext cx="5670560" cy="2007299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OLTP</a:t>
            </a:r>
            <a:r>
              <a:rPr lang="ru-RU" dirty="0" smtClean="0"/>
              <a:t>-система</a:t>
            </a:r>
            <a:endParaRPr lang="ru-RU" dirty="0"/>
          </a:p>
        </p:txBody>
      </p:sp>
      <p:pic>
        <p:nvPicPr>
          <p:cNvPr id="3074" name="Picture 2" descr="Введение в хранилища данных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503" y="365125"/>
            <a:ext cx="4876800" cy="3171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Введение в хранилища данных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1753" y="3671888"/>
            <a:ext cx="8075686" cy="3186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7037959" y="3089624"/>
            <a:ext cx="5670560" cy="20072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dirty="0" smtClean="0"/>
              <a:t>Информационная СППР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59439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Отличия </a:t>
            </a:r>
            <a:r>
              <a:rPr lang="en-US" dirty="0" smtClean="0"/>
              <a:t>OLTP</a:t>
            </a:r>
            <a:r>
              <a:rPr lang="ru-RU" dirty="0" smtClean="0"/>
              <a:t>-системы и СППР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/>
              <a:t>Признаки для сравнения: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Цели использования данных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Уровень детализации данных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Требования к качеству данных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Формат хранения данных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Время хранения данных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Изменение данных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Периодичность обновления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Доступ к данным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Характер </a:t>
            </a:r>
            <a:r>
              <a:rPr lang="ru-RU" dirty="0" err="1" smtClean="0"/>
              <a:t>выполнентя</a:t>
            </a:r>
            <a:r>
              <a:rPr lang="ru-RU" dirty="0" smtClean="0"/>
              <a:t> запросов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Время выполнения запроса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11053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4912600" cy="4351338"/>
          </a:xfrm>
        </p:spPr>
        <p:txBody>
          <a:bodyPr>
            <a:normAutofit/>
          </a:bodyPr>
          <a:lstStyle/>
          <a:p>
            <a:r>
              <a:rPr lang="ru-RU" dirty="0" smtClean="0"/>
              <a:t>Схема хранилища данных</a:t>
            </a:r>
          </a:p>
          <a:p>
            <a:endParaRPr lang="ru-RU" dirty="0"/>
          </a:p>
          <a:p>
            <a:endParaRPr lang="ru-RU" dirty="0" smtClean="0"/>
          </a:p>
          <a:p>
            <a:pPr algn="just"/>
            <a:r>
              <a:rPr lang="ru-RU" dirty="0"/>
              <a:t>Метаданные </a:t>
            </a:r>
            <a:r>
              <a:rPr lang="ru-RU" dirty="0" smtClean="0"/>
              <a:t>– это высокоуровневые </a:t>
            </a:r>
            <a:r>
              <a:rPr lang="ru-RU" dirty="0"/>
              <a:t>средства отражения информационной модели и </a:t>
            </a:r>
            <a:r>
              <a:rPr lang="ru-RU" dirty="0" smtClean="0"/>
              <a:t>описания </a:t>
            </a:r>
            <a:r>
              <a:rPr lang="ru-RU" dirty="0"/>
              <a:t>структуры данных, используемой в </a:t>
            </a:r>
            <a:r>
              <a:rPr lang="ru-RU" dirty="0" smtClean="0"/>
              <a:t>ХД. </a:t>
            </a:r>
            <a:endParaRPr lang="ru-RU" dirty="0"/>
          </a:p>
        </p:txBody>
      </p:sp>
      <p:pic>
        <p:nvPicPr>
          <p:cNvPr id="4098" name="Picture 2" descr="Гибридные хранилища данных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800" y="157740"/>
            <a:ext cx="6084584" cy="6517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826869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5: ROLAP versus MOLAP multidimensional schema | Download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838" y="1442879"/>
            <a:ext cx="9380519" cy="3705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152366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MOLAP, ROLAP, HOLAP - VatosLokossss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088" y="791107"/>
            <a:ext cx="6908995" cy="5573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395597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15. Виртуальные olap системы - структурная схема, функционал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2038" y="137160"/>
            <a:ext cx="8357489" cy="6538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578941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Ejemplo sencillo de un dashboard -realizado enteramente en MS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058" y="0"/>
            <a:ext cx="11575883" cy="6945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65331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6" name="Picture 4" descr="Многомерный анализ данных на основе OLAP — Студопед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5423" y="127095"/>
            <a:ext cx="9405468" cy="6333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49358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такое наука о данных?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0184" y="2958798"/>
            <a:ext cx="4977384" cy="217944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ПРОГРАММИСТ</a:t>
            </a:r>
          </a:p>
          <a:p>
            <a:pPr marL="0" indent="0" algn="ctr">
              <a:buNone/>
            </a:pP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VS</a:t>
            </a:r>
          </a:p>
          <a:p>
            <a:pPr marL="0" indent="0" algn="ctr">
              <a:buNone/>
            </a:pP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АНАЛИТИК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Как Data Science помогает бизнес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6919" y="1596231"/>
            <a:ext cx="5438775" cy="481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811492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Схемы РХД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Схема снежинки — Википед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1272" y="2556051"/>
            <a:ext cx="6472586" cy="3908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Хранилище данных - схемы - CoderLessons.co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20364"/>
            <a:ext cx="5301950" cy="3761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134374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4912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/>
              <a:t>Схема гибридного хранилища данных</a:t>
            </a:r>
          </a:p>
          <a:p>
            <a:endParaRPr lang="ru-RU" dirty="0"/>
          </a:p>
          <a:p>
            <a:endParaRPr lang="ru-RU" dirty="0" smtClean="0"/>
          </a:p>
        </p:txBody>
      </p:sp>
      <p:pic>
        <p:nvPicPr>
          <p:cNvPr id="4098" name="Picture 2" descr="Гибридные хранилища данных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800" y="157740"/>
            <a:ext cx="6084584" cy="6517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185464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Пример. Гибридное хранилище данных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Гибридные хранилища данных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50" y="1812725"/>
            <a:ext cx="7341709" cy="4364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776687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Витрины данных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Что такое витрина данных? Определение, разновидности и пример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9215" y="1517616"/>
            <a:ext cx="9273569" cy="4763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247863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Централизованное хранилище данных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38. Централизованное хд с витринами данных - структурная схема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1937" y="1268520"/>
            <a:ext cx="7132320" cy="5434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426103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Виртуальное хранилище данных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Виртуальные хранилища данных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0438" y="1257935"/>
            <a:ext cx="6941469" cy="5515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72233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Нечеткие срезы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Нечеткие срезы. Ключевые понятия консолидации данных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5776" y="1055885"/>
            <a:ext cx="7126224" cy="1906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Интеграция технологии OLAP и нечетких множеств для обработки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67" y="1499780"/>
            <a:ext cx="4974909" cy="5118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5925266" y="3125879"/>
                <a:ext cx="3712555" cy="14611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d>
                        <m:dPr>
                          <m:ctrlPr>
                            <a:rPr lang="ru-R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eqArrPr>
                            <m:e>
                              <m:f>
                                <m:f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𝑎</m:t>
                                  </m:r>
                                </m:num>
                                <m:den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𝑏</m:t>
                                  </m:r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𝑎</m:t>
                                  </m:r>
                                </m:den>
                              </m:f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≤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≤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𝑏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𝑐</m:t>
                                  </m:r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num>
                                <m:den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𝑐</m:t>
                                  </m:r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𝑏</m:t>
                                  </m:r>
                                </m:den>
                              </m:f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𝑏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≤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≤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</m:t>
                              </m:r>
                            </m:e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0,</m:t>
                              </m:r>
                              <m:r>
                                <a:rPr lang="ru-RU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в остальных случаях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000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5266" y="3125879"/>
                <a:ext cx="3712555" cy="1461106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5925266" y="4892276"/>
                <a:ext cx="3712555" cy="18137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d>
                        <m:dPr>
                          <m:ctrlPr>
                            <a:rPr lang="ru-R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eqArrPr>
                            <m:e>
                              <m:f>
                                <m:f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𝑎</m:t>
                                  </m:r>
                                </m:num>
                                <m:den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𝑏</m:t>
                                  </m:r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𝑎</m:t>
                                  </m:r>
                                </m:den>
                              </m:f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≤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≤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𝑏</m:t>
                              </m:r>
                            </m:e>
                            <m:e>
                              <m:r>
                                <a:rPr lang="ru-RU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𝑏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≤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≤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𝑑</m:t>
                                  </m:r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num>
                                <m:den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𝑑</m:t>
                                  </m:r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𝑐</m:t>
                                  </m:r>
                                </m:den>
                              </m:f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≤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≤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e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0,</m:t>
                              </m:r>
                              <m:r>
                                <a:rPr lang="ru-RU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в остальных случаях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000" dirty="0"/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5266" y="4892276"/>
                <a:ext cx="3712555" cy="1813766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4263834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6" descr="Нечеткие срезы. Ключевые понятия консолидации данных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8552" y="1073626"/>
            <a:ext cx="8225373" cy="4851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Нечеткие множества в хранилище данных. нечеткое множество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367" y="262763"/>
            <a:ext cx="3575177" cy="6496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078060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Процесс</a:t>
            </a:r>
            <a:r>
              <a:rPr lang="en-US" dirty="0" smtClean="0"/>
              <a:t> ETL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ETL: что такое, зачем и для кого - Алексей Черноброво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6137" y="1427813"/>
            <a:ext cx="8959726" cy="5146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59336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Способы извлечения данных в </a:t>
            </a:r>
            <a:r>
              <a:rPr lang="en-US" dirty="0" smtClean="0"/>
              <a:t>ETL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Извлечение данных в ETL. Ключевые понятия консолидации данных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9863" y="1259268"/>
            <a:ext cx="7041858" cy="2288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Извлечение данных в ETL. Ключевые понятия консолидации данных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9863" y="3682809"/>
            <a:ext cx="7335511" cy="2565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0981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Различия между информатикой и наукой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Данные против ориентированности на метод</a:t>
            </a:r>
          </a:p>
          <a:p>
            <a:r>
              <a:rPr lang="ru-RU" dirty="0" smtClean="0"/>
              <a:t>Забота о результатах</a:t>
            </a:r>
          </a:p>
          <a:p>
            <a:r>
              <a:rPr lang="ru-RU" dirty="0" smtClean="0"/>
              <a:t>Достоверность</a:t>
            </a:r>
          </a:p>
          <a:p>
            <a:r>
              <a:rPr lang="ru-RU" dirty="0" smtClean="0"/>
              <a:t>Точность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247052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Схема организации </a:t>
            </a:r>
            <a:r>
              <a:rPr lang="en-US" dirty="0" smtClean="0"/>
              <a:t>ETL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Извлечение данных в ETL. Ключевые понятия консолидации данных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525" y="1690688"/>
            <a:ext cx="9384949" cy="4380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327603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Критерии качества данных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данные </a:t>
            </a:r>
            <a:r>
              <a:rPr lang="ru-RU" dirty="0" smtClean="0"/>
              <a:t>высокого </a:t>
            </a:r>
            <a:r>
              <a:rPr lang="ru-RU" dirty="0"/>
              <a:t>качества, не нуждающиеся в очистке;</a:t>
            </a:r>
          </a:p>
          <a:p>
            <a:r>
              <a:rPr lang="ru-RU" dirty="0" smtClean="0"/>
              <a:t>данные</a:t>
            </a:r>
            <a:r>
              <a:rPr lang="ru-RU" dirty="0"/>
              <a:t>, содержащие критичные ошибки, </a:t>
            </a:r>
            <a:r>
              <a:rPr lang="ru-RU" dirty="0" smtClean="0"/>
              <a:t>из-за </a:t>
            </a:r>
            <a:r>
              <a:rPr lang="ru-RU" dirty="0"/>
              <a:t>которых они в принципе не </a:t>
            </a:r>
            <a:r>
              <a:rPr lang="ru-RU" dirty="0" smtClean="0"/>
              <a:t>могут быть загружены </a:t>
            </a:r>
            <a:r>
              <a:rPr lang="ru-RU" dirty="0"/>
              <a:t>в ХД (например, буква или пробел в числовом </a:t>
            </a:r>
            <a:r>
              <a:rPr lang="ru-RU" dirty="0" smtClean="0"/>
              <a:t>значении, неправильный </a:t>
            </a:r>
            <a:r>
              <a:rPr lang="ru-RU" dirty="0"/>
              <a:t>разделитель целой и дробной частей числа и т. д,). </a:t>
            </a:r>
            <a:endParaRPr lang="ru-RU" dirty="0" smtClean="0"/>
          </a:p>
          <a:p>
            <a:r>
              <a:rPr lang="ru-RU" dirty="0" smtClean="0"/>
              <a:t>данные</a:t>
            </a:r>
            <a:r>
              <a:rPr lang="ru-RU" dirty="0"/>
              <a:t>, содержащие некритичные ошибки, которые не мешают их </a:t>
            </a:r>
            <a:r>
              <a:rPr lang="ru-RU" dirty="0" smtClean="0"/>
              <a:t>загрузке в </a:t>
            </a:r>
            <a:r>
              <a:rPr lang="ru-RU" dirty="0"/>
              <a:t>ХД, но при этом данные являются некорректными с точки зрения их </a:t>
            </a:r>
            <a:r>
              <a:rPr lang="ru-RU" dirty="0" smtClean="0"/>
              <a:t>анализа (</a:t>
            </a:r>
            <a:r>
              <a:rPr lang="ru-RU" dirty="0"/>
              <a:t>аномальные значения, про пуски, дубликаты, противоречия и т. д</a:t>
            </a:r>
            <a:r>
              <a:rPr lang="ru-RU" dirty="0" smtClean="0"/>
              <a:t>.)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89037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5688" y="365125"/>
            <a:ext cx="7629906" cy="3382051"/>
          </a:xfrm>
          <a:prstGeom prst="rect">
            <a:avLst/>
          </a:prstGeom>
        </p:spPr>
      </p:pic>
      <p:pic>
        <p:nvPicPr>
          <p:cNvPr id="5" name="Picture 2" descr="Преобразование данных в ETL. Ключевые понятия консолидации данных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476" y="4615135"/>
            <a:ext cx="7763642" cy="1561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022692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8" name="Picture 4" descr="Загрузка данных в хранилище. Ключевые понятия консолидации данных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411" y="918178"/>
            <a:ext cx="10055609" cy="5126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611230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Загрузка данных в хранилище. Ключевые понятия консолидации данных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143" y="683261"/>
            <a:ext cx="8666871" cy="2149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Загрузка данных из локальных источников. Ключевые понятия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8615" y="3571813"/>
            <a:ext cx="7896574" cy="3007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209226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Обогащение данных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Обогащение данных. Ключевые понятия консолидации данных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8115" y="1990217"/>
            <a:ext cx="9835769" cy="3782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847611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Трансформация данных</a:t>
            </a: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0780969"/>
              </p:ext>
            </p:extLst>
          </p:nvPr>
        </p:nvGraphicFramePr>
        <p:xfrm>
          <a:off x="256674" y="1554480"/>
          <a:ext cx="11454063" cy="493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8021"/>
                <a:gridCol w="3818021"/>
                <a:gridCol w="381802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OL</a:t>
                      </a:r>
                      <a:r>
                        <a:rPr lang="ru-RU" sz="2400" dirty="0" smtClean="0"/>
                        <a:t>ТР-системы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ЕТ</a:t>
                      </a:r>
                      <a:r>
                        <a:rPr lang="en-US" sz="2400" dirty="0" smtClean="0"/>
                        <a:t>L</a:t>
                      </a:r>
                      <a:r>
                        <a:rPr lang="ru-RU" sz="2400" dirty="0" smtClean="0"/>
                        <a:t>-процесс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Аналитическое</a:t>
                      </a:r>
                    </a:p>
                    <a:p>
                      <a:pPr algn="ctr"/>
                      <a:r>
                        <a:rPr lang="ru-RU" sz="2400" dirty="0" smtClean="0"/>
                        <a:t>приложение</a:t>
                      </a:r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Обеспечение</a:t>
                      </a:r>
                      <a:r>
                        <a:rPr lang="ru-RU" sz="2400" baseline="0" dirty="0" smtClean="0"/>
                        <a:t> поддержки корректности форматов и типов данных. Оптимизация процессов доступа и выгрузки данных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Обеспечение поддержки корректности форматов и типов данных. Преобразование данных с целью</a:t>
                      </a:r>
                      <a:r>
                        <a:rPr lang="ru-RU" sz="2400" baseline="0" dirty="0" smtClean="0"/>
                        <a:t> приведения в соответствие с моделью данных, которая используется в хранилище. Обеспечение процесса консолидации данных и их загрузки в хранилище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Непосредственная подготовка данных к анализу, объединение и выделение наиболее ценной информации, обеспечение корректной работы </a:t>
                      </a:r>
                      <a:r>
                        <a:rPr lang="ru-RU" sz="2400" dirty="0" err="1" smtClean="0"/>
                        <a:t>аналитическихалгоритмов</a:t>
                      </a:r>
                      <a:r>
                        <a:rPr lang="ru-RU" sz="2400" dirty="0" smtClean="0"/>
                        <a:t>, методов и моделей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405690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Методы трансформации данных</a:t>
            </a: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7966173"/>
              </p:ext>
            </p:extLst>
          </p:nvPr>
        </p:nvGraphicFramePr>
        <p:xfrm>
          <a:off x="274320" y="1508760"/>
          <a:ext cx="11439144" cy="51572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5825206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Визуализация данных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1369"/>
          <a:stretch/>
        </p:blipFill>
        <p:spPr>
          <a:xfrm>
            <a:off x="1150545" y="1737360"/>
            <a:ext cx="9691224" cy="4591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75847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Визуализаторы общего назначения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4" name="Picture 4" descr="Попытка извлечения данных с PBOX, Граффик мощности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694" y="1339230"/>
            <a:ext cx="4740529" cy="2614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Диаграмма Парет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0167" y="1339230"/>
            <a:ext cx="4834689" cy="2709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0" name="Picture 10" descr="Сравнение динамических данных с помощью диаграммы | Справочные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2350" y="3954114"/>
            <a:ext cx="6515162" cy="2973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70071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Формирование интересных вопросов для данных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Что вы могли бы узнать из данного набора данных?</a:t>
            </a:r>
          </a:p>
          <a:p>
            <a:r>
              <a:rPr lang="ru-RU" dirty="0" smtClean="0"/>
              <a:t>Что вы (или ваши люди) действительно хотят узнать об окружающем мире?</a:t>
            </a:r>
          </a:p>
          <a:p>
            <a:r>
              <a:rPr lang="ru-RU" dirty="0" smtClean="0"/>
              <a:t>Что это будет означать для вас, как только вы узнаете?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979015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Построение </a:t>
            </a:r>
            <a:r>
              <a:rPr lang="en-US" dirty="0" smtClean="0"/>
              <a:t>OLAP</a:t>
            </a:r>
            <a:r>
              <a:rPr lang="ru-RU" dirty="0" smtClean="0"/>
              <a:t>-куба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Ядро OLAP системы. Часть 1 — принципы построения | BaseGroup Lab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357" y="2163032"/>
            <a:ext cx="8322432" cy="4148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081574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Качество модели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адекватность </a:t>
            </a:r>
            <a:r>
              <a:rPr lang="ru-RU" dirty="0" smtClean="0"/>
              <a:t>-- насколько </a:t>
            </a:r>
            <a:r>
              <a:rPr lang="ru-RU" dirty="0"/>
              <a:t>точно модель описывает исследуемый объект </a:t>
            </a:r>
            <a:r>
              <a:rPr lang="ru-RU" dirty="0" smtClean="0"/>
              <a:t>или процесс</a:t>
            </a:r>
            <a:r>
              <a:rPr lang="ru-RU" dirty="0"/>
              <a:t>;</a:t>
            </a:r>
          </a:p>
          <a:p>
            <a:r>
              <a:rPr lang="ru-RU" dirty="0" smtClean="0"/>
              <a:t>корректность -- насколько </a:t>
            </a:r>
            <a:r>
              <a:rPr lang="ru-RU" dirty="0"/>
              <a:t>правильно модель может работать со всеми </a:t>
            </a:r>
            <a:r>
              <a:rPr lang="ru-RU" dirty="0" smtClean="0"/>
              <a:t>возможными </a:t>
            </a:r>
            <a:r>
              <a:rPr lang="ru-RU" dirty="0"/>
              <a:t>входными данными.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897180583"/>
              </p:ext>
            </p:extLst>
          </p:nvPr>
        </p:nvGraphicFramePr>
        <p:xfrm>
          <a:off x="1157732" y="3621024"/>
          <a:ext cx="9876536" cy="28620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2927989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Визуализаторы для интерпретации результатов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AutoShape 4" descr="Дерево решений · Loginom Wik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294" name="Picture 6" descr="Деревья решений и алгоритмы их построения | DataReview.inf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03" y="2006536"/>
            <a:ext cx="6587985" cy="365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Это динамическая сеть связей публикаций между институтами мира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866" y="365125"/>
            <a:ext cx="3718447" cy="3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8" name="Picture 10" descr="Давайте сделаем карту! Использование Geopandas, Pandas и ...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23"/>
          <a:stretch/>
        </p:blipFill>
        <p:spPr bwMode="auto">
          <a:xfrm>
            <a:off x="4381731" y="2572856"/>
            <a:ext cx="7810270" cy="4221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900841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Уровни качества данных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460608"/>
              </p:ext>
            </p:extLst>
          </p:nvPr>
        </p:nvGraphicFramePr>
        <p:xfrm>
          <a:off x="176462" y="1344362"/>
          <a:ext cx="11839076" cy="5308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7138"/>
                <a:gridCol w="5101389"/>
                <a:gridCol w="2983832"/>
                <a:gridCol w="179671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Уровень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Факторы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Проявление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Место борьбы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Технический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нарушения в структуре данных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некорректное наименование таблиц и полей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Некорректные форматы и кодировки данных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Нарушение полноты и целостности данных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Противоречия и дубликаты на уровне таблиц и файлов БД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Мешают интегрированию данных, их</a:t>
                      </a:r>
                      <a:r>
                        <a:rPr lang="ru-RU" baseline="0" dirty="0" smtClean="0"/>
                        <a:t> загрузке в ХД и в аналитические системы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ETL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Аналитический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/>
                        <a:t>пропуски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/>
                        <a:t>аномальные и фиктивные значения, опечатки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/>
                        <a:t>шумы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/>
                        <a:t>противоречия и дубликаты на уровне записей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Снижают достоверность данных и искажают результаты их анализа, не позволяют</a:t>
                      </a:r>
                      <a:r>
                        <a:rPr lang="ru-RU" baseline="0" dirty="0" smtClean="0"/>
                        <a:t> использовать некоторые аналитические методы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Источники данных, </a:t>
                      </a:r>
                      <a:r>
                        <a:rPr lang="en-US" dirty="0" smtClean="0"/>
                        <a:t>ETL,</a:t>
                      </a:r>
                      <a:r>
                        <a:rPr lang="ru-RU" baseline="0" dirty="0" smtClean="0"/>
                        <a:t> аналитические системы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Концептуальный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Собранные и консолидированные данные в недостаточной мере отражают исследуемые бизнес-процессы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Отсутствие или недостаток данных для анализа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Стадия разработки аналитических</a:t>
                      </a:r>
                      <a:r>
                        <a:rPr lang="ru-RU" baseline="0" dirty="0" smtClean="0"/>
                        <a:t> проектов и процессов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333139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Оценка качества данных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 smtClean="0"/>
              <a:t>необходимый </a:t>
            </a:r>
            <a:r>
              <a:rPr lang="ru-RU" dirty="0"/>
              <a:t>этап процесса </a:t>
            </a:r>
            <a:r>
              <a:rPr lang="ru-RU" dirty="0" smtClean="0"/>
              <a:t>подготовки </a:t>
            </a:r>
            <a:r>
              <a:rPr lang="ru-RU" dirty="0"/>
              <a:t>к </a:t>
            </a:r>
            <a:r>
              <a:rPr lang="ru-RU" dirty="0" smtClean="0"/>
              <a:t>анализу</a:t>
            </a:r>
          </a:p>
          <a:p>
            <a:pPr algn="just"/>
            <a:r>
              <a:rPr lang="ru-RU" dirty="0" smtClean="0"/>
              <a:t>дает </a:t>
            </a:r>
            <a:r>
              <a:rPr lang="ru-RU" dirty="0"/>
              <a:t>возможность своевременно выявлять проблемы, которые не позволяют </a:t>
            </a:r>
            <a:r>
              <a:rPr lang="ru-RU" dirty="0" smtClean="0"/>
              <a:t>корректно </a:t>
            </a:r>
            <a:r>
              <a:rPr lang="ru-RU" dirty="0"/>
              <a:t>анализировать данные, снижают значимость и достоверность </a:t>
            </a:r>
            <a:r>
              <a:rPr lang="ru-RU" dirty="0" smtClean="0"/>
              <a:t>результатов анализа</a:t>
            </a:r>
          </a:p>
          <a:p>
            <a:pPr algn="just"/>
            <a:r>
              <a:rPr lang="ru-RU" dirty="0" smtClean="0"/>
              <a:t>контроль </a:t>
            </a:r>
            <a:r>
              <a:rPr lang="ru-RU" dirty="0"/>
              <a:t>качества данных должен про водиться на всех этапах </a:t>
            </a:r>
            <a:r>
              <a:rPr lang="ru-RU" dirty="0" smtClean="0"/>
              <a:t>аналитического </a:t>
            </a:r>
            <a:r>
              <a:rPr lang="ru-RU" dirty="0"/>
              <a:t>процесса, поскольку для </a:t>
            </a:r>
            <a:r>
              <a:rPr lang="ru-RU" dirty="0" smtClean="0"/>
              <a:t>каждого </a:t>
            </a:r>
            <a:r>
              <a:rPr lang="ru-RU" dirty="0"/>
              <a:t>этапа характерны свои проблемы,</a:t>
            </a:r>
          </a:p>
        </p:txBody>
      </p:sp>
    </p:spTree>
    <p:extLst>
      <p:ext uri="{BB962C8B-B14F-4D97-AF65-F5344CB8AC3E}">
        <p14:creationId xmlns:p14="http://schemas.microsoft.com/office/powerpoint/2010/main" val="25704559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Технологии и методы оценки качества данных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4922520" cy="4351338"/>
          </a:xfrm>
        </p:spPr>
        <p:txBody>
          <a:bodyPr/>
          <a:lstStyle/>
          <a:p>
            <a:r>
              <a:rPr lang="ru-RU" dirty="0" err="1" smtClean="0"/>
              <a:t>Профайлинг</a:t>
            </a:r>
            <a:r>
              <a:rPr lang="ru-RU" dirty="0" smtClean="0"/>
              <a:t> данных</a:t>
            </a:r>
          </a:p>
          <a:p>
            <a:r>
              <a:rPr lang="ru-RU" dirty="0" smtClean="0"/>
              <a:t>Визуальная оценка качества данных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9775" y="1690688"/>
            <a:ext cx="6629636" cy="25338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847" t="8992" r="11904" b="8860"/>
          <a:stretch/>
        </p:blipFill>
        <p:spPr>
          <a:xfrm>
            <a:off x="926833" y="3911442"/>
            <a:ext cx="6708407" cy="2578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98501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Мониторинг качества данных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biLevel thresh="75000"/>
          </a:blip>
          <a:stretch>
            <a:fillRect/>
          </a:stretch>
        </p:blipFill>
        <p:spPr>
          <a:xfrm>
            <a:off x="1971608" y="1453705"/>
            <a:ext cx="7099050" cy="5120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1325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27177"/>
            <a:ext cx="10515600" cy="4351338"/>
          </a:xfrm>
        </p:spPr>
        <p:txBody>
          <a:bodyPr/>
          <a:lstStyle/>
          <a:p>
            <a:r>
              <a:rPr lang="ru-RU" b="1" dirty="0" smtClean="0"/>
              <a:t>Предобработка </a:t>
            </a:r>
            <a:r>
              <a:rPr lang="ru-RU" b="1" dirty="0"/>
              <a:t>данных </a:t>
            </a:r>
            <a:r>
              <a:rPr lang="ru-RU" dirty="0" smtClean="0"/>
              <a:t>– это комплекс </a:t>
            </a:r>
            <a:r>
              <a:rPr lang="ru-RU" dirty="0"/>
              <a:t>методов и </a:t>
            </a:r>
            <a:r>
              <a:rPr lang="ru-RU" dirty="0" smtClean="0"/>
              <a:t>алгоритмов</a:t>
            </a:r>
            <a:r>
              <a:rPr lang="ru-RU" dirty="0"/>
              <a:t>, применяемых в </a:t>
            </a:r>
            <a:r>
              <a:rPr lang="ru-RU" dirty="0" smtClean="0"/>
              <a:t>аналитическом приложении </a:t>
            </a:r>
            <a:r>
              <a:rPr lang="ru-RU" dirty="0"/>
              <a:t>с целью </a:t>
            </a:r>
            <a:r>
              <a:rPr lang="ru-RU" dirty="0" smtClean="0"/>
              <a:t>подготовки </a:t>
            </a:r>
            <a:r>
              <a:rPr lang="ru-RU" dirty="0"/>
              <a:t>данных к решению конкретной задачи и приведения их в </a:t>
            </a:r>
            <a:r>
              <a:rPr lang="ru-RU" dirty="0" smtClean="0"/>
              <a:t>соответствие </a:t>
            </a:r>
            <a:r>
              <a:rPr lang="ru-RU" dirty="0"/>
              <a:t>с требованиями. определяемыми спецификой задачи и способами ее решения.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2227"/>
          <a:stretch/>
        </p:blipFill>
        <p:spPr>
          <a:xfrm>
            <a:off x="2524696" y="2702846"/>
            <a:ext cx="6390704" cy="3971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27651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Методы корректировки аномальных значений</a:t>
            </a: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103757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4396185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Сокращение размерности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869668" y="1690688"/>
            <a:ext cx="8452664" cy="4867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7040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r="2800"/>
          <a:stretch/>
        </p:blipFill>
        <p:spPr>
          <a:xfrm>
            <a:off x="341376" y="465709"/>
            <a:ext cx="11850624" cy="6065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60728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Сэмплинг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51305"/>
            <a:ext cx="10515600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процесс </a:t>
            </a:r>
            <a:r>
              <a:rPr lang="ru-RU" dirty="0"/>
              <a:t>отбора из исходной совокупности данных выборки, </a:t>
            </a:r>
            <a:r>
              <a:rPr lang="ru-RU" dirty="0" smtClean="0"/>
              <a:t>представляющей </a:t>
            </a:r>
            <a:r>
              <a:rPr lang="ru-RU" dirty="0"/>
              <a:t>интерес для анализа. При реализации </a:t>
            </a:r>
            <a:r>
              <a:rPr lang="ru-RU" dirty="0" err="1" smtClean="0"/>
              <a:t>сэмплинга</a:t>
            </a:r>
            <a:r>
              <a:rPr lang="ru-RU" dirty="0" smtClean="0"/>
              <a:t> </a:t>
            </a:r>
            <a:r>
              <a:rPr lang="ru-RU" dirty="0"/>
              <a:t>используются </a:t>
            </a:r>
            <a:r>
              <a:rPr lang="ru-RU" dirty="0" smtClean="0"/>
              <a:t>специальные методы </a:t>
            </a:r>
            <a:r>
              <a:rPr lang="ru-RU" dirty="0"/>
              <a:t>отбора, которые должны обеспечить репрезентативность выборки с точки </a:t>
            </a:r>
            <a:r>
              <a:rPr lang="ru-RU" dirty="0" smtClean="0"/>
              <a:t>зрения решаемой </a:t>
            </a:r>
            <a:r>
              <a:rPr lang="ru-RU" dirty="0"/>
              <a:t>задачи.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565725" y="3593148"/>
            <a:ext cx="8540300" cy="3175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73773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Манипулирование данными</a:t>
            </a: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526248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2140308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Интерактивная оболочка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Особенности Jupyter Notebook, о которых вы (может быть) не слышали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955" y="1331954"/>
            <a:ext cx="6554445" cy="5462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215686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Важные форматы и представления данных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Keywords. Import from CSV file (syntax examples) - Keyword Hel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34" y="1565343"/>
            <a:ext cx="4287677" cy="2192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XML — Википед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7277" y="1608392"/>
            <a:ext cx="2739734" cy="2149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Структура бд для ведения склада - Stack Overflow на русском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1920" y="1565343"/>
            <a:ext cx="4287677" cy="3120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4" name="Picture 8" descr="Ответы на вопросы на собеседование JSON. | Вопросы на ..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0046" y="4001294"/>
            <a:ext cx="4625471" cy="2602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461419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Манипулирование данными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Сбор </a:t>
            </a:r>
            <a:r>
              <a:rPr lang="ru-RU" dirty="0" smtClean="0"/>
              <a:t>данных</a:t>
            </a:r>
          </a:p>
          <a:p>
            <a:r>
              <a:rPr lang="ru-RU" dirty="0" smtClean="0"/>
              <a:t>Очистка данных</a:t>
            </a:r>
          </a:p>
          <a:p>
            <a:r>
              <a:rPr lang="ru-RU" dirty="0" err="1" smtClean="0"/>
              <a:t>Краудсорсинг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14062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Записи нью-йоркских такси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r="5699"/>
          <a:stretch/>
        </p:blipFill>
        <p:spPr>
          <a:xfrm>
            <a:off x="396811" y="2134933"/>
            <a:ext cx="11398377" cy="275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13359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1333</TotalTime>
  <Words>1370</Words>
  <Application>Microsoft Office PowerPoint</Application>
  <PresentationFormat>Широкоэкранный</PresentationFormat>
  <Paragraphs>327</Paragraphs>
  <Slides>84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84</vt:i4>
      </vt:variant>
    </vt:vector>
  </HeadingPairs>
  <TitlesOfParts>
    <vt:vector size="89" baseType="lpstr">
      <vt:lpstr>Arial</vt:lpstr>
      <vt:lpstr>Calibri</vt:lpstr>
      <vt:lpstr>Calibri Light</vt:lpstr>
      <vt:lpstr>Cambria Math</vt:lpstr>
      <vt:lpstr>Тема Office</vt:lpstr>
      <vt:lpstr>Оперативный АД Средства ВД</vt:lpstr>
      <vt:lpstr>Презентация PowerPoint</vt:lpstr>
      <vt:lpstr>Презентация PowerPoint</vt:lpstr>
      <vt:lpstr>Примерный план семестра</vt:lpstr>
      <vt:lpstr>Что такое наука о данных?</vt:lpstr>
      <vt:lpstr>Различия между информатикой и наукой</vt:lpstr>
      <vt:lpstr>Формирование интересных вопросов для данных</vt:lpstr>
      <vt:lpstr>Презентация PowerPoint</vt:lpstr>
      <vt:lpstr>Записи нью-йоркских такси</vt:lpstr>
      <vt:lpstr>Презентация PowerPoint</vt:lpstr>
      <vt:lpstr>Презентация PowerPoint</vt:lpstr>
      <vt:lpstr>Математические основы</vt:lpstr>
      <vt:lpstr>Вероятность</vt:lpstr>
      <vt:lpstr>Презентация PowerPoint</vt:lpstr>
      <vt:lpstr>Вероятностные распределения</vt:lpstr>
      <vt:lpstr>Описательная статистика</vt:lpstr>
      <vt:lpstr>Корреляционный анализ</vt:lpstr>
      <vt:lpstr>Презентация PowerPoint</vt:lpstr>
      <vt:lpstr>Автокорреляция</vt:lpstr>
      <vt:lpstr>Логарифмы и нормализация распределений</vt:lpstr>
      <vt:lpstr>Технологии анализа данных</vt:lpstr>
      <vt:lpstr>Свойства модели</vt:lpstr>
      <vt:lpstr>Аналитический подход к моделированию</vt:lpstr>
      <vt:lpstr>Информационный подход к моделированию</vt:lpstr>
      <vt:lpstr>Процесс анализа</vt:lpstr>
      <vt:lpstr>Общая схема анализа</vt:lpstr>
      <vt:lpstr>Извлечение и визуализация данных</vt:lpstr>
      <vt:lpstr>Этапы  моделирования</vt:lpstr>
      <vt:lpstr>Формы представления данных</vt:lpstr>
      <vt:lpstr>Виды данных</vt:lpstr>
      <vt:lpstr>Формализация данных</vt:lpstr>
      <vt:lpstr>Методы сбора данных</vt:lpstr>
      <vt:lpstr>Информативность и требования к данным</vt:lpstr>
      <vt:lpstr>Методика извлечения знаний</vt:lpstr>
      <vt:lpstr>Data Mining</vt:lpstr>
      <vt:lpstr>Презентация PowerPoint</vt:lpstr>
      <vt:lpstr>Аналитические платформы</vt:lpstr>
      <vt:lpstr>Презентация PowerPoint</vt:lpstr>
      <vt:lpstr>Консолидация данных</vt:lpstr>
      <vt:lpstr>Задачи консолидации данных</vt:lpstr>
      <vt:lpstr>Процесс консолидации данных</vt:lpstr>
      <vt:lpstr>Презентация PowerPoint</vt:lpstr>
      <vt:lpstr>Отличия OLTP-системы и СППР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Схемы РХД</vt:lpstr>
      <vt:lpstr>Презентация PowerPoint</vt:lpstr>
      <vt:lpstr>Пример. Гибридное хранилище данных</vt:lpstr>
      <vt:lpstr>Витрины данных</vt:lpstr>
      <vt:lpstr>Централизованное хранилище данных</vt:lpstr>
      <vt:lpstr>Виртуальное хранилище данных</vt:lpstr>
      <vt:lpstr>Нечеткие срезы</vt:lpstr>
      <vt:lpstr>Презентация PowerPoint</vt:lpstr>
      <vt:lpstr>Процесс ETL</vt:lpstr>
      <vt:lpstr>Способы извлечения данных в ETL</vt:lpstr>
      <vt:lpstr>Схема организации ETL</vt:lpstr>
      <vt:lpstr>Критерии качества данных</vt:lpstr>
      <vt:lpstr>Презентация PowerPoint</vt:lpstr>
      <vt:lpstr>Презентация PowerPoint</vt:lpstr>
      <vt:lpstr>Презентация PowerPoint</vt:lpstr>
      <vt:lpstr>Обогащение данных</vt:lpstr>
      <vt:lpstr>Трансформация данных</vt:lpstr>
      <vt:lpstr>Методы трансформации данных</vt:lpstr>
      <vt:lpstr>Визуализация данных</vt:lpstr>
      <vt:lpstr>Визуализаторы общего назначения</vt:lpstr>
      <vt:lpstr>Построение OLAP-куба</vt:lpstr>
      <vt:lpstr>Качество модели</vt:lpstr>
      <vt:lpstr>Визуализаторы для интерпретации результатов</vt:lpstr>
      <vt:lpstr>Уровни качества данных</vt:lpstr>
      <vt:lpstr>Оценка качества данных</vt:lpstr>
      <vt:lpstr>Технологии и методы оценки качества данных</vt:lpstr>
      <vt:lpstr>Мониторинг качества данных</vt:lpstr>
      <vt:lpstr>Презентация PowerPoint</vt:lpstr>
      <vt:lpstr>Методы корректировки аномальных значений</vt:lpstr>
      <vt:lpstr>Сокращение размерности</vt:lpstr>
      <vt:lpstr>Сэмплинг</vt:lpstr>
      <vt:lpstr>Манипулирование данными</vt:lpstr>
      <vt:lpstr>Интерактивная оболочка</vt:lpstr>
      <vt:lpstr>Важные форматы и представления данных</vt:lpstr>
      <vt:lpstr>Манипулирование данными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Оперативный АД Средства ВД</dc:title>
  <dc:creator>kocta</dc:creator>
  <cp:lastModifiedBy>kocta</cp:lastModifiedBy>
  <cp:revision>63</cp:revision>
  <dcterms:created xsi:type="dcterms:W3CDTF">2020-08-13T20:03:12Z</dcterms:created>
  <dcterms:modified xsi:type="dcterms:W3CDTF">2020-08-15T08:07:09Z</dcterms:modified>
</cp:coreProperties>
</file>