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9965-10AE-4F85-9255-5EFBD8C46719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DA0C4-F65C-4C79-AEBA-9B6900F8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9965-10AE-4F85-9255-5EFBD8C46719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DA0C4-F65C-4C79-AEBA-9B6900F8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9965-10AE-4F85-9255-5EFBD8C46719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DA0C4-F65C-4C79-AEBA-9B6900F8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9965-10AE-4F85-9255-5EFBD8C46719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DA0C4-F65C-4C79-AEBA-9B6900F8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9965-10AE-4F85-9255-5EFBD8C46719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DA0C4-F65C-4C79-AEBA-9B6900F8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9965-10AE-4F85-9255-5EFBD8C46719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DA0C4-F65C-4C79-AEBA-9B6900F8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9965-10AE-4F85-9255-5EFBD8C46719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DA0C4-F65C-4C79-AEBA-9B6900F8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9965-10AE-4F85-9255-5EFBD8C46719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DA0C4-F65C-4C79-AEBA-9B6900F8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9965-10AE-4F85-9255-5EFBD8C46719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DA0C4-F65C-4C79-AEBA-9B6900F8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9965-10AE-4F85-9255-5EFBD8C46719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DA0C4-F65C-4C79-AEBA-9B6900F8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9965-10AE-4F85-9255-5EFBD8C46719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DA0C4-F65C-4C79-AEBA-9B6900F88D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79965-10AE-4F85-9255-5EFBD8C46719}" type="datetimeFigureOut">
              <a:rPr lang="ru-RU" smtClean="0"/>
              <a:t>27.06.2019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DA0C4-F65C-4C79-AEBA-9B6900F88DD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Примеры задач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Сети и ТК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136904" cy="439248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Задача 1</a:t>
            </a:r>
            <a:r>
              <a:rPr lang="ru-RU" dirty="0"/>
              <a:t>. Роутер подключен к локальным сетям </a:t>
            </a:r>
            <a:r>
              <a:rPr lang="en-US" dirty="0"/>
              <a:t>LAN</a:t>
            </a:r>
            <a:r>
              <a:rPr lang="ru-RU" dirty="0"/>
              <a:t>1, </a:t>
            </a:r>
            <a:r>
              <a:rPr lang="en-US" dirty="0"/>
              <a:t>LAN</a:t>
            </a:r>
            <a:r>
              <a:rPr lang="ru-RU" dirty="0"/>
              <a:t>2 и </a:t>
            </a:r>
            <a:r>
              <a:rPr lang="en-US" dirty="0"/>
              <a:t>LAN</a:t>
            </a:r>
            <a:r>
              <a:rPr lang="ru-RU" dirty="0"/>
              <a:t>3 портами Р1, Р2 и Р3 соответственно. В локальных сетях находятся узлы с заданными </a:t>
            </a:r>
            <a:r>
              <a:rPr lang="en-US" dirty="0"/>
              <a:t>IP</a:t>
            </a:r>
            <a:r>
              <a:rPr lang="ru-RU" dirty="0"/>
              <a:t>-адресами :  в </a:t>
            </a:r>
            <a:r>
              <a:rPr lang="en-US" dirty="0"/>
              <a:t>LAN</a:t>
            </a:r>
            <a:r>
              <a:rPr lang="ru-RU" dirty="0"/>
              <a:t>1 – 192.168.35.197/28, в </a:t>
            </a:r>
            <a:r>
              <a:rPr lang="en-US" dirty="0"/>
              <a:t>LAN</a:t>
            </a:r>
            <a:r>
              <a:rPr lang="ru-RU" dirty="0"/>
              <a:t>2 - 192.168.35.213/28, в </a:t>
            </a:r>
            <a:r>
              <a:rPr lang="en-US" dirty="0"/>
              <a:t>LAN</a:t>
            </a:r>
            <a:r>
              <a:rPr lang="ru-RU" dirty="0"/>
              <a:t> 3 – 192.168.35.230/28. Определить </a:t>
            </a:r>
            <a:r>
              <a:rPr lang="en-US" dirty="0"/>
              <a:t>IP</a:t>
            </a:r>
            <a:r>
              <a:rPr lang="ru-RU" dirty="0"/>
              <a:t>-адреса локальных сетей.</a:t>
            </a:r>
          </a:p>
          <a:p>
            <a:r>
              <a:rPr lang="ru-RU" b="1" dirty="0"/>
              <a:t>Решение</a:t>
            </a:r>
            <a:r>
              <a:rPr lang="ru-RU" dirty="0"/>
              <a:t>:  Накладываем маску в младшем октете адреса  11110000  на мл. октет заданного адреса узла:</a:t>
            </a:r>
          </a:p>
          <a:p>
            <a:r>
              <a:rPr lang="en-US" dirty="0"/>
              <a:t>LAN1 - 11110000 *11000101 = 11000000 –&gt; 192.168.35.192/28</a:t>
            </a:r>
            <a:endParaRPr lang="ru-RU" dirty="0"/>
          </a:p>
          <a:p>
            <a:r>
              <a:rPr lang="en-US" dirty="0"/>
              <a:t>LAN2 – 11110000*11010101 = 11010000 –&gt; 192.168.35.208/28</a:t>
            </a:r>
            <a:endParaRPr lang="ru-RU" dirty="0"/>
          </a:p>
          <a:p>
            <a:r>
              <a:rPr lang="en-US" dirty="0"/>
              <a:t>LAN3 – 11110000*11100110 = 11100000 –&gt; 192.168.35.224/28</a:t>
            </a:r>
            <a:endParaRPr lang="ru-RU" dirty="0"/>
          </a:p>
          <a:p>
            <a:r>
              <a:rPr lang="ru-RU" b="1" dirty="0"/>
              <a:t>Ответ</a:t>
            </a:r>
            <a:r>
              <a:rPr lang="en-US" b="1" dirty="0"/>
              <a:t>:</a:t>
            </a:r>
            <a:r>
              <a:rPr lang="en-US" dirty="0"/>
              <a:t> LAN1 - </a:t>
            </a:r>
            <a:r>
              <a:rPr lang="ru-RU" dirty="0"/>
              <a:t>192.168.35.192/28</a:t>
            </a:r>
          </a:p>
          <a:p>
            <a:r>
              <a:rPr lang="en-US" dirty="0"/>
              <a:t>            LAN</a:t>
            </a:r>
            <a:r>
              <a:rPr lang="ru-RU" dirty="0"/>
              <a:t>2 – 192.168.35.208/28</a:t>
            </a:r>
          </a:p>
          <a:p>
            <a:r>
              <a:rPr lang="en-US" dirty="0"/>
              <a:t>            LAN</a:t>
            </a:r>
            <a:r>
              <a:rPr lang="ru-RU" dirty="0"/>
              <a:t>3 – 192.168.35.224/28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Задача 2</a:t>
            </a:r>
            <a:r>
              <a:rPr lang="ru-RU" dirty="0"/>
              <a:t>. Является ли принятый кодовый вектор 1000111, закодированный циклическим кодом [7,4], ошибочным?</a:t>
            </a:r>
          </a:p>
          <a:p>
            <a:r>
              <a:rPr lang="ru-RU" b="1" dirty="0"/>
              <a:t>Решение:</a:t>
            </a:r>
            <a:r>
              <a:rPr lang="ru-RU" dirty="0"/>
              <a:t>  Вектор порождающего полинома для циклического кода [7,4]-1011.</a:t>
            </a:r>
          </a:p>
          <a:p>
            <a:r>
              <a:rPr lang="ru-RU" dirty="0"/>
              <a:t>Делим принятый кодовый вектор на вектор порождающего полинома и определяем остаток. </a:t>
            </a:r>
          </a:p>
          <a:p>
            <a:r>
              <a:rPr lang="ru-RU" dirty="0"/>
              <a:t>1000111</a:t>
            </a:r>
          </a:p>
          <a:p>
            <a:r>
              <a:rPr lang="ru-RU" dirty="0"/>
              <a:t>1011</a:t>
            </a:r>
          </a:p>
          <a:p>
            <a:r>
              <a:rPr lang="ru-RU" dirty="0"/>
              <a:t>     1111</a:t>
            </a:r>
          </a:p>
          <a:p>
            <a:r>
              <a:rPr lang="ru-RU" dirty="0"/>
              <a:t>     1011</a:t>
            </a:r>
          </a:p>
          <a:p>
            <a:r>
              <a:rPr lang="ru-RU" dirty="0"/>
              <a:t>       1001</a:t>
            </a:r>
          </a:p>
          <a:p>
            <a:r>
              <a:rPr lang="ru-RU" dirty="0"/>
              <a:t>       1011</a:t>
            </a:r>
          </a:p>
          <a:p>
            <a:r>
              <a:rPr lang="ru-RU" dirty="0"/>
              <a:t>          010  - остаток</a:t>
            </a:r>
          </a:p>
          <a:p>
            <a:r>
              <a:rPr lang="ru-RU" b="1" dirty="0"/>
              <a:t>Ответ</a:t>
            </a:r>
            <a:r>
              <a:rPr lang="ru-RU" dirty="0"/>
              <a:t> : Да,  является. Синдром ошибки не равен нулю.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Задача 3</a:t>
            </a:r>
            <a:r>
              <a:rPr lang="ru-RU" dirty="0"/>
              <a:t>. Провайдер выделил  сети </a:t>
            </a:r>
            <a:r>
              <a:rPr lang="en-US" dirty="0"/>
              <a:t>IP</a:t>
            </a:r>
            <a:r>
              <a:rPr lang="ru-RU" dirty="0"/>
              <a:t>-адрес : 192.168.10.192/26. Требуется разбить сеть на 2 равные подсети с максимально возможным числом узлов каждая. Назначить </a:t>
            </a:r>
            <a:r>
              <a:rPr lang="en-US" dirty="0"/>
              <a:t>IP</a:t>
            </a:r>
            <a:r>
              <a:rPr lang="ru-RU" dirty="0"/>
              <a:t>-адреса подсетям.	</a:t>
            </a:r>
          </a:p>
          <a:p>
            <a:r>
              <a:rPr lang="ru-RU" b="1" dirty="0"/>
              <a:t>Решение</a:t>
            </a:r>
            <a:r>
              <a:rPr lang="ru-RU" dirty="0"/>
              <a:t>:  Для адресации подсетей достаточно одного дополнительного разряда в адресе сети, т. е. увеличиваем маску на 1. Вес дополнительного разряда составит 32 ((128+64)+32) исходя из условия максимального числа узлов в подсети, следовательно, мл. октеты адреса подсетей будут :</a:t>
            </a:r>
          </a:p>
          <a:p>
            <a:r>
              <a:rPr lang="ru-RU" dirty="0"/>
              <a:t>((128+64)+0) -&gt; 192   и  ((128+64)+32) -&gt; 224</a:t>
            </a:r>
          </a:p>
          <a:p>
            <a:r>
              <a:rPr lang="ru-RU" b="1" dirty="0"/>
              <a:t>Ответ :</a:t>
            </a:r>
            <a:r>
              <a:rPr lang="ru-RU" dirty="0"/>
              <a:t> 192.168.10.192/27,  192.168.10.224/27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/>
              <a:t>Задача 4</a:t>
            </a:r>
            <a:r>
              <a:rPr lang="ru-RU" dirty="0"/>
              <a:t>. Определить синдром ошибки циклического кода [7,4], если вектор ошибки равен 0100000</a:t>
            </a:r>
          </a:p>
          <a:p>
            <a:r>
              <a:rPr lang="ru-RU" b="1" dirty="0"/>
              <a:t>Решение</a:t>
            </a:r>
            <a:r>
              <a:rPr lang="ru-RU" dirty="0"/>
              <a:t>: Синдром ошибки циклического кода – есть остаток от деления вектора ошибки  на вектор порождающего полинома 1011.</a:t>
            </a:r>
          </a:p>
          <a:p>
            <a:r>
              <a:rPr lang="ru-RU" dirty="0"/>
              <a:t>0100000</a:t>
            </a:r>
          </a:p>
          <a:p>
            <a:r>
              <a:rPr lang="ru-RU" dirty="0"/>
              <a:t>  1011</a:t>
            </a:r>
          </a:p>
          <a:p>
            <a:r>
              <a:rPr lang="ru-RU" dirty="0"/>
              <a:t>       1100</a:t>
            </a:r>
          </a:p>
          <a:p>
            <a:r>
              <a:rPr lang="ru-RU" dirty="0"/>
              <a:t>       1011</a:t>
            </a:r>
          </a:p>
          <a:p>
            <a:r>
              <a:rPr lang="ru-RU" dirty="0"/>
              <a:t>          111 – остаток </a:t>
            </a:r>
          </a:p>
          <a:p>
            <a:r>
              <a:rPr lang="ru-RU" b="1" dirty="0"/>
              <a:t>Ответ:</a:t>
            </a:r>
            <a:r>
              <a:rPr lang="ru-RU" dirty="0"/>
              <a:t>  Синдром ошибки равен   111.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/>
              <a:t>Задача 5.</a:t>
            </a:r>
            <a:r>
              <a:rPr lang="ru-RU" dirty="0"/>
              <a:t> Определить пропускную способность канала связи с полосой пропускания 1Мгц и отношением сигнал/шум 30 </a:t>
            </a:r>
            <a:r>
              <a:rPr lang="en-US" dirty="0"/>
              <a:t>dB</a:t>
            </a:r>
            <a:r>
              <a:rPr lang="ru-RU" dirty="0"/>
              <a:t>.</a:t>
            </a:r>
          </a:p>
          <a:p>
            <a:r>
              <a:rPr lang="ru-RU" b="1" dirty="0"/>
              <a:t>Решение:</a:t>
            </a:r>
            <a:r>
              <a:rPr lang="ru-RU" dirty="0"/>
              <a:t> Для определения пропускной способности воспользуемся формулой Шеннона –Хартли  для каналов с шумом: С=В*</a:t>
            </a:r>
            <a:r>
              <a:rPr lang="en-US" dirty="0"/>
              <a:t>log</a:t>
            </a:r>
            <a:r>
              <a:rPr lang="ru-RU" baseline="-25000" dirty="0"/>
              <a:t>2</a:t>
            </a:r>
            <a:r>
              <a:rPr lang="ru-RU" dirty="0"/>
              <a:t>(</a:t>
            </a:r>
            <a:r>
              <a:rPr lang="en-US" dirty="0"/>
              <a:t>SNP</a:t>
            </a:r>
            <a:r>
              <a:rPr lang="ru-RU" dirty="0"/>
              <a:t>+1).  Т.К. в условии задано отношение сигнал/шум , а не отношение мощностей (</a:t>
            </a:r>
            <a:r>
              <a:rPr lang="en-US" dirty="0"/>
              <a:t>SNP</a:t>
            </a:r>
            <a:r>
              <a:rPr lang="ru-RU" dirty="0"/>
              <a:t>), то необходимо использовать соотношение между  ними: </a:t>
            </a:r>
            <a:endParaRPr lang="ru-RU" dirty="0" smtClean="0"/>
          </a:p>
          <a:p>
            <a:r>
              <a:rPr lang="en-US" dirty="0" smtClean="0"/>
              <a:t>S</a:t>
            </a:r>
            <a:r>
              <a:rPr lang="ru-RU" dirty="0"/>
              <a:t>/</a:t>
            </a:r>
            <a:r>
              <a:rPr lang="en-US" dirty="0"/>
              <a:t>N</a:t>
            </a:r>
            <a:r>
              <a:rPr lang="ru-RU" dirty="0"/>
              <a:t> =10</a:t>
            </a:r>
            <a:r>
              <a:rPr lang="en-US" dirty="0" err="1"/>
              <a:t>lgSNP</a:t>
            </a:r>
            <a:r>
              <a:rPr lang="ru-RU" dirty="0"/>
              <a:t>, 30=10</a:t>
            </a:r>
            <a:r>
              <a:rPr lang="en-US" dirty="0" err="1"/>
              <a:t>lgSNP</a:t>
            </a:r>
            <a:r>
              <a:rPr lang="ru-RU" dirty="0"/>
              <a:t>, откуда  </a:t>
            </a:r>
            <a:r>
              <a:rPr lang="en-US" dirty="0"/>
              <a:t>SNP</a:t>
            </a:r>
            <a:r>
              <a:rPr lang="ru-RU" dirty="0"/>
              <a:t>= 1000.</a:t>
            </a:r>
          </a:p>
          <a:p>
            <a:r>
              <a:rPr lang="ru-RU" b="1" dirty="0"/>
              <a:t>Ответ:</a:t>
            </a:r>
            <a:r>
              <a:rPr lang="ru-RU" dirty="0"/>
              <a:t>  С=1*10</a:t>
            </a:r>
            <a:r>
              <a:rPr lang="ru-RU" baseline="30000" dirty="0"/>
              <a:t>6</a:t>
            </a:r>
            <a:r>
              <a:rPr lang="ru-RU" dirty="0"/>
              <a:t>*</a:t>
            </a:r>
            <a:r>
              <a:rPr lang="en-US" dirty="0"/>
              <a:t>log</a:t>
            </a:r>
            <a:r>
              <a:rPr lang="ru-RU" baseline="-25000" dirty="0"/>
              <a:t>2</a:t>
            </a:r>
            <a:r>
              <a:rPr lang="ru-RU" dirty="0"/>
              <a:t>(1000+1)  [бит/с]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356</Words>
  <Application>Microsoft Office PowerPoint</Application>
  <PresentationFormat>Экран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Примеры задач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Примеры задач</dc:title>
  <dc:creator>Galkin</dc:creator>
  <cp:lastModifiedBy>Galkin</cp:lastModifiedBy>
  <cp:revision>2</cp:revision>
  <dcterms:created xsi:type="dcterms:W3CDTF">2019-06-27T10:53:04Z</dcterms:created>
  <dcterms:modified xsi:type="dcterms:W3CDTF">2019-06-27T11:05:02Z</dcterms:modified>
</cp:coreProperties>
</file>