
<file path=[Content_Types].xml><?xml version="1.0" encoding="utf-8"?>
<Types xmlns="http://schemas.openxmlformats.org/package/2006/content-types"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7fad7e9b0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7fad7e9b0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7fad7e9b06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7fad7e9b06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7fad7e9b06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7fad7e9b06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7fad7e9b06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7fad7e9b06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7fad7e9b06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7fad7e9b06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https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Особенности</a:t>
            </a:r>
            <a:endParaRPr/>
          </a:p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SSL (поверх ip)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TLS (поверх tcp)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443 порт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длина ключа — 256 бит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Ассиметричное шифрование</a:t>
            </a:r>
            <a:endParaRPr/>
          </a:p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Открытый ключ — для зашифровки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ru"/>
              <a:t>Закрытый — для дешифрования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ru"/>
              <a:t>Сертификат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Центр сертификации</a:t>
            </a:r>
            <a:endParaRPr/>
          </a:p>
        </p:txBody>
      </p:sp>
      <p:pic>
        <p:nvPicPr>
          <p:cNvPr descr="https://infotecs.ru/upload/medialibrary/788/788e291d1cc66cb8e11856a8fec9183c.png" id="72" name="Google Shape;7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75468" y="1152475"/>
            <a:ext cx="6993070" cy="341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Сертификат</a:t>
            </a:r>
            <a:endParaRPr/>
          </a:p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серийный номер сертификата;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объектный идентификатор алгоритма электронной подписи;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имя удостоверяющего центра;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срок действия сертификата;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имя владельца сертификата (имя пользователя, которому принадлежит сертификат);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открытые ключи владельца сертификата (ключей может быть несколько);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объектные идентификаторы алгоритмов, ассоциированных с открытыми ключами владельца сертификата;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ru" sz="1100">
                <a:solidFill>
                  <a:schemeClr val="dk1"/>
                </a:solidFill>
              </a:rPr>
              <a:t>электронная подпись, сгенерированная с использованием секретного ключа удостоверяющего центра (подписывается результат хэширования всей информации, хранящейся в сертификате).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Алгоритм Диффи-Хеллмана</a:t>
            </a:r>
            <a:endParaRPr/>
          </a:p>
        </p:txBody>
      </p:sp>
      <p:pic>
        <p:nvPicPr>
          <p:cNvPr descr="https://www.intuit.ru/EDI/12_05_18_2/1526077364-22083/tutorial/812/objects/3/files/03_21.gif" id="84" name="Google Shape;84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09775" y="1426275"/>
            <a:ext cx="5124450" cy="3276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